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58" r:id="rId5"/>
    <p:sldId id="292" r:id="rId6"/>
    <p:sldId id="282" r:id="rId7"/>
    <p:sldId id="284" r:id="rId8"/>
    <p:sldId id="272" r:id="rId9"/>
    <p:sldId id="285" r:id="rId10"/>
    <p:sldId id="288" r:id="rId11"/>
    <p:sldId id="287" r:id="rId12"/>
    <p:sldId id="291" r:id="rId13"/>
    <p:sldId id="293" r:id="rId14"/>
    <p:sldId id="259" r:id="rId15"/>
    <p:sldId id="260" r:id="rId16"/>
    <p:sldId id="261" r:id="rId17"/>
    <p:sldId id="262" r:id="rId18"/>
    <p:sldId id="263" r:id="rId19"/>
    <p:sldId id="264" r:id="rId20"/>
    <p:sldId id="289" r:id="rId21"/>
    <p:sldId id="290" r:id="rId22"/>
    <p:sldId id="269" r:id="rId23"/>
    <p:sldId id="271" r:id="rId24"/>
    <p:sldId id="280" r:id="rId25"/>
    <p:sldId id="279" r:id="rId26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BAE2A-6D4B-4F7D-ABD9-F4CCD574EB8D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38D148EE-42BD-4017-9583-824F8E75A116}">
      <dgm:prSet custT="1"/>
      <dgm:spPr/>
      <dgm:t>
        <a:bodyPr/>
        <a:lstStyle/>
        <a:p>
          <a:pPr algn="just"/>
          <a:r>
            <a:rPr lang="hr-HR" sz="1600" dirty="0"/>
            <a:t>– daje </a:t>
          </a:r>
          <a:r>
            <a:rPr lang="hr-HR" sz="1600" b="1" dirty="0"/>
            <a:t>mišljenja o usklađenosti postupanja s Kodeksom  </a:t>
          </a:r>
          <a:r>
            <a:rPr lang="hr-HR" sz="1600" dirty="0"/>
            <a:t>- na vlastiti zahtjev dužnosnika, neposredno nadređenog ili na zahtjev Ureda predsjednika Vlade RH</a:t>
          </a:r>
        </a:p>
        <a:p>
          <a:pPr algn="l"/>
          <a:endParaRPr lang="hr-HR" sz="1600" dirty="0"/>
        </a:p>
      </dgm:t>
    </dgm:pt>
    <dgm:pt modelId="{3F4DC4CB-AB09-4E20-8A24-F75C1EF1474C}" type="parTrans" cxnId="{57610409-823E-4E7B-BC43-0AF896FC507B}">
      <dgm:prSet/>
      <dgm:spPr/>
      <dgm:t>
        <a:bodyPr/>
        <a:lstStyle/>
        <a:p>
          <a:endParaRPr lang="hr-HR" sz="1600"/>
        </a:p>
      </dgm:t>
    </dgm:pt>
    <dgm:pt modelId="{A5E301B2-9067-4CCD-99FA-B32FCA1B16CC}" type="sibTrans" cxnId="{57610409-823E-4E7B-BC43-0AF896FC507B}">
      <dgm:prSet/>
      <dgm:spPr/>
      <dgm:t>
        <a:bodyPr/>
        <a:lstStyle/>
        <a:p>
          <a:endParaRPr lang="hr-HR" sz="1600"/>
        </a:p>
      </dgm:t>
    </dgm:pt>
    <dgm:pt modelId="{7D43D602-45D3-4000-8CD8-2F3EB9C501A3}">
      <dgm:prSet custT="1"/>
      <dgm:spPr/>
      <dgm:t>
        <a:bodyPr/>
        <a:lstStyle/>
        <a:p>
          <a:pPr algn="just"/>
          <a:r>
            <a:rPr lang="hr-HR" sz="1600" dirty="0"/>
            <a:t>– donosi </a:t>
          </a:r>
          <a:r>
            <a:rPr lang="hr-HR" sz="1600" b="1" dirty="0"/>
            <a:t>opće smjernice i pojedinačne smjernice </a:t>
          </a:r>
          <a:r>
            <a:rPr lang="hr-HR" sz="1600" dirty="0"/>
            <a:t>o načelnim pitanjima Kodeksa - na vlastitu inicijativu, na zahtjev dužnosnika ili Ureda predsjednika Vlade RH </a:t>
          </a:r>
        </a:p>
      </dgm:t>
    </dgm:pt>
    <dgm:pt modelId="{D6DD635F-6E59-4568-A9E4-1C0780FC80BA}" type="parTrans" cxnId="{E32FEB05-491B-4581-9DCF-694FFD0F27BE}">
      <dgm:prSet/>
      <dgm:spPr/>
      <dgm:t>
        <a:bodyPr/>
        <a:lstStyle/>
        <a:p>
          <a:endParaRPr lang="hr-HR" sz="1600"/>
        </a:p>
      </dgm:t>
    </dgm:pt>
    <dgm:pt modelId="{6EA01451-45E8-49BF-AC64-C79F613CBEB9}" type="sibTrans" cxnId="{E32FEB05-491B-4581-9DCF-694FFD0F27BE}">
      <dgm:prSet/>
      <dgm:spPr/>
      <dgm:t>
        <a:bodyPr/>
        <a:lstStyle/>
        <a:p>
          <a:endParaRPr lang="hr-HR" sz="1600"/>
        </a:p>
      </dgm:t>
    </dgm:pt>
    <dgm:pt modelId="{B1ED219C-916F-4F1C-9C4B-B22BE1D22735}">
      <dgm:prSet custT="1"/>
      <dgm:spPr/>
      <dgm:t>
        <a:bodyPr/>
        <a:lstStyle/>
        <a:p>
          <a:r>
            <a:rPr lang="hr-HR" sz="1600" dirty="0"/>
            <a:t>– </a:t>
          </a:r>
          <a:r>
            <a:rPr lang="hr-HR" sz="1600" b="1" dirty="0"/>
            <a:t>promiče etičke standarde </a:t>
          </a:r>
          <a:r>
            <a:rPr lang="hr-HR" sz="1600" dirty="0"/>
            <a:t>u izvršnoj vlasti (npr. model izjave o deklariranju interesa, čl. 14)</a:t>
          </a:r>
        </a:p>
      </dgm:t>
    </dgm:pt>
    <dgm:pt modelId="{C3C6C625-3004-472F-806A-281B97B99FE6}" type="parTrans" cxnId="{3FBF461A-8D5F-4C34-8279-5842FC7A04FA}">
      <dgm:prSet/>
      <dgm:spPr/>
      <dgm:t>
        <a:bodyPr/>
        <a:lstStyle/>
        <a:p>
          <a:endParaRPr lang="hr-HR" sz="1600"/>
        </a:p>
      </dgm:t>
    </dgm:pt>
    <dgm:pt modelId="{F04BCE13-27DC-4746-B615-9948BDF1213F}" type="sibTrans" cxnId="{3FBF461A-8D5F-4C34-8279-5842FC7A04FA}">
      <dgm:prSet/>
      <dgm:spPr/>
      <dgm:t>
        <a:bodyPr/>
        <a:lstStyle/>
        <a:p>
          <a:endParaRPr lang="hr-HR" sz="1600"/>
        </a:p>
      </dgm:t>
    </dgm:pt>
    <dgm:pt modelId="{C055BF85-652B-41DB-82CB-14C216C60165}">
      <dgm:prSet custT="1"/>
      <dgm:spPr/>
      <dgm:t>
        <a:bodyPr/>
        <a:lstStyle/>
        <a:p>
          <a:r>
            <a:rPr lang="hr-HR" sz="1600" dirty="0"/>
            <a:t>– </a:t>
          </a:r>
          <a:r>
            <a:rPr lang="hr-HR" sz="1600" b="1" dirty="0"/>
            <a:t>prati primjenu propisa </a:t>
          </a:r>
          <a:r>
            <a:rPr lang="hr-HR" sz="1600" dirty="0"/>
            <a:t>u području suzbijanja korupcije i etičkog postupanja dužnosnika u tijelima izvršne vlasti</a:t>
          </a:r>
        </a:p>
      </dgm:t>
    </dgm:pt>
    <dgm:pt modelId="{6C592BD3-882A-4091-8842-3B03964BFEE5}" type="parTrans" cxnId="{6AE44092-0FE8-4F54-AB81-8FE2C7393D5F}">
      <dgm:prSet/>
      <dgm:spPr/>
      <dgm:t>
        <a:bodyPr/>
        <a:lstStyle/>
        <a:p>
          <a:endParaRPr lang="hr-HR" sz="1600"/>
        </a:p>
      </dgm:t>
    </dgm:pt>
    <dgm:pt modelId="{94AE2B77-B6C6-4D5F-ADF6-46A0CC8957F1}" type="sibTrans" cxnId="{6AE44092-0FE8-4F54-AB81-8FE2C7393D5F}">
      <dgm:prSet/>
      <dgm:spPr/>
      <dgm:t>
        <a:bodyPr/>
        <a:lstStyle/>
        <a:p>
          <a:endParaRPr lang="hr-HR" sz="1600"/>
        </a:p>
      </dgm:t>
    </dgm:pt>
    <dgm:pt modelId="{64DAE462-4E80-4560-8D96-1B43DA03E97B}">
      <dgm:prSet custT="1"/>
      <dgm:spPr/>
      <dgm:t>
        <a:bodyPr/>
        <a:lstStyle/>
        <a:p>
          <a:r>
            <a:rPr lang="hr-HR" sz="1600" dirty="0"/>
            <a:t>– vodi </a:t>
          </a:r>
          <a:r>
            <a:rPr lang="hr-HR" sz="1600" b="1" dirty="0"/>
            <a:t>popis dužnosnika </a:t>
          </a:r>
          <a:r>
            <a:rPr lang="hr-HR" sz="1600" dirty="0"/>
            <a:t>iz čl. 2. Kodeksa i javno ga objavljuje na svojim mrežnim stranicama</a:t>
          </a:r>
        </a:p>
      </dgm:t>
    </dgm:pt>
    <dgm:pt modelId="{82634514-0997-46E7-AA62-70FB0A726D5F}" type="parTrans" cxnId="{AE6A496E-2951-4A58-9419-F0015B01ED36}">
      <dgm:prSet/>
      <dgm:spPr/>
      <dgm:t>
        <a:bodyPr/>
        <a:lstStyle/>
        <a:p>
          <a:endParaRPr lang="hr-HR" sz="1600"/>
        </a:p>
      </dgm:t>
    </dgm:pt>
    <dgm:pt modelId="{26EACD84-C3E4-469F-BBDC-90C4EE15325E}" type="sibTrans" cxnId="{AE6A496E-2951-4A58-9419-F0015B01ED36}">
      <dgm:prSet/>
      <dgm:spPr/>
      <dgm:t>
        <a:bodyPr/>
        <a:lstStyle/>
        <a:p>
          <a:endParaRPr lang="hr-HR" sz="1600"/>
        </a:p>
      </dgm:t>
    </dgm:pt>
    <dgm:pt modelId="{B7006CF6-658B-43C4-9742-6AB5D13BDCF0}">
      <dgm:prSet custT="1"/>
      <dgm:spPr/>
      <dgm:t>
        <a:bodyPr/>
        <a:lstStyle/>
        <a:p>
          <a:r>
            <a:rPr lang="hr-HR" sz="1600" dirty="0"/>
            <a:t>– redovito </a:t>
          </a:r>
          <a:r>
            <a:rPr lang="hr-HR" sz="1600" b="1" dirty="0"/>
            <a:t>informira dužnosnike </a:t>
          </a:r>
          <a:r>
            <a:rPr lang="hr-HR" sz="1600" dirty="0"/>
            <a:t>i na traženje dužnosnika </a:t>
          </a:r>
          <a:r>
            <a:rPr lang="hr-HR" sz="1600" b="1" dirty="0"/>
            <a:t>pruža povjerljivi savjet</a:t>
          </a:r>
          <a:r>
            <a:rPr lang="hr-HR" sz="1600" dirty="0"/>
            <a:t> o pitanjima vezanim za očuvanje i jačanje njihovog integriteta i etičnog ponašanja</a:t>
          </a:r>
        </a:p>
      </dgm:t>
    </dgm:pt>
    <dgm:pt modelId="{5E6BC302-CD6B-4BC2-B5E8-C34E16F7667E}" type="parTrans" cxnId="{EC58AA3C-5EEB-4681-99CE-6CD23C34FF30}">
      <dgm:prSet/>
      <dgm:spPr/>
      <dgm:t>
        <a:bodyPr/>
        <a:lstStyle/>
        <a:p>
          <a:endParaRPr lang="hr-HR" sz="1600"/>
        </a:p>
      </dgm:t>
    </dgm:pt>
    <dgm:pt modelId="{051AF398-E0AB-4844-9384-5705B162DFDE}" type="sibTrans" cxnId="{EC58AA3C-5EEB-4681-99CE-6CD23C34FF30}">
      <dgm:prSet/>
      <dgm:spPr/>
      <dgm:t>
        <a:bodyPr/>
        <a:lstStyle/>
        <a:p>
          <a:endParaRPr lang="hr-HR" sz="1600"/>
        </a:p>
      </dgm:t>
    </dgm:pt>
    <dgm:pt modelId="{BD89A190-6722-4060-908D-B02D3F0BA134}">
      <dgm:prSet custT="1"/>
      <dgm:spPr/>
      <dgm:t>
        <a:bodyPr/>
        <a:lstStyle/>
        <a:p>
          <a:r>
            <a:rPr lang="hr-HR" sz="1600" dirty="0"/>
            <a:t>– pruža </a:t>
          </a:r>
          <a:r>
            <a:rPr lang="hr-HR" sz="1600" b="1" dirty="0"/>
            <a:t>potporu</a:t>
          </a:r>
          <a:r>
            <a:rPr lang="hr-HR" sz="1600" dirty="0"/>
            <a:t> u primjeni Kodeksa, osobito u dijelu </a:t>
          </a:r>
          <a:r>
            <a:rPr lang="hr-HR" sz="1600" b="1" dirty="0"/>
            <a:t>informiranja i edukacije </a:t>
          </a:r>
          <a:r>
            <a:rPr lang="hr-HR" sz="1600" dirty="0"/>
            <a:t>dužnosnika u području primjene Kodeksa</a:t>
          </a:r>
        </a:p>
      </dgm:t>
    </dgm:pt>
    <dgm:pt modelId="{08848180-51F9-4AA6-B5D5-2783E9B952AB}" type="parTrans" cxnId="{70B70E62-5288-4A06-BD68-ABDC00FA8758}">
      <dgm:prSet/>
      <dgm:spPr/>
      <dgm:t>
        <a:bodyPr/>
        <a:lstStyle/>
        <a:p>
          <a:endParaRPr lang="hr-HR" sz="1600"/>
        </a:p>
      </dgm:t>
    </dgm:pt>
    <dgm:pt modelId="{C11A4171-3DCC-49CC-AB4F-DF8D45A582B2}" type="sibTrans" cxnId="{70B70E62-5288-4A06-BD68-ABDC00FA8758}">
      <dgm:prSet/>
      <dgm:spPr/>
      <dgm:t>
        <a:bodyPr/>
        <a:lstStyle/>
        <a:p>
          <a:endParaRPr lang="hr-HR" sz="1600"/>
        </a:p>
      </dgm:t>
    </dgm:pt>
    <dgm:pt modelId="{CA48FF4F-481D-41E3-912C-259B155A473E}">
      <dgm:prSet custT="1"/>
      <dgm:spPr/>
      <dgm:t>
        <a:bodyPr/>
        <a:lstStyle/>
        <a:p>
          <a:r>
            <a:rPr lang="hr-HR" sz="1600" dirty="0"/>
            <a:t>– donosi </a:t>
          </a:r>
          <a:r>
            <a:rPr lang="hr-HR" sz="1600" b="1" dirty="0"/>
            <a:t>poslovnik o radu </a:t>
          </a:r>
          <a:r>
            <a:rPr lang="hr-HR" sz="1600" dirty="0"/>
            <a:t>kojim se uređuje način rada i odlučivanja</a:t>
          </a:r>
        </a:p>
      </dgm:t>
    </dgm:pt>
    <dgm:pt modelId="{6C8A7C77-EF7A-4974-A203-86B22B915325}" type="parTrans" cxnId="{867B469C-2E45-470F-B867-9502B3A1161A}">
      <dgm:prSet/>
      <dgm:spPr/>
      <dgm:t>
        <a:bodyPr/>
        <a:lstStyle/>
        <a:p>
          <a:endParaRPr lang="hr-HR" sz="1600"/>
        </a:p>
      </dgm:t>
    </dgm:pt>
    <dgm:pt modelId="{919A5719-839B-4264-AF09-5240805F5284}" type="sibTrans" cxnId="{867B469C-2E45-470F-B867-9502B3A1161A}">
      <dgm:prSet/>
      <dgm:spPr/>
      <dgm:t>
        <a:bodyPr/>
        <a:lstStyle/>
        <a:p>
          <a:endParaRPr lang="hr-HR" sz="1600"/>
        </a:p>
      </dgm:t>
    </dgm:pt>
    <dgm:pt modelId="{EA5B3ACE-33FE-4E17-9D75-FD244351E53C}">
      <dgm:prSet custT="1"/>
      <dgm:spPr/>
      <dgm:t>
        <a:bodyPr/>
        <a:lstStyle/>
        <a:p>
          <a:r>
            <a:rPr lang="hr-HR" sz="1600" dirty="0"/>
            <a:t>– podnosi </a:t>
          </a:r>
          <a:r>
            <a:rPr lang="hr-HR" sz="1600" b="1" dirty="0"/>
            <a:t>izvješće o provedbi Kodeksa</a:t>
          </a:r>
          <a:r>
            <a:rPr lang="hr-HR" sz="1600" dirty="0"/>
            <a:t> Vladi Republike Hrvatske</a:t>
          </a:r>
        </a:p>
      </dgm:t>
    </dgm:pt>
    <dgm:pt modelId="{06AEFBB1-6B70-4627-AEB1-49182B86FBF8}" type="parTrans" cxnId="{923CD8F0-3E1B-4249-B8F2-C39986A0D0F8}">
      <dgm:prSet/>
      <dgm:spPr/>
      <dgm:t>
        <a:bodyPr/>
        <a:lstStyle/>
        <a:p>
          <a:endParaRPr lang="hr-HR" sz="1600"/>
        </a:p>
      </dgm:t>
    </dgm:pt>
    <dgm:pt modelId="{4400AFD5-12D9-4E50-A155-CA4EA8A715F8}" type="sibTrans" cxnId="{923CD8F0-3E1B-4249-B8F2-C39986A0D0F8}">
      <dgm:prSet/>
      <dgm:spPr/>
      <dgm:t>
        <a:bodyPr/>
        <a:lstStyle/>
        <a:p>
          <a:endParaRPr lang="hr-HR" sz="1600"/>
        </a:p>
      </dgm:t>
    </dgm:pt>
    <dgm:pt modelId="{B41E43EC-8FF0-48B5-BD9A-B5B3026E0188}">
      <dgm:prSet custT="1"/>
      <dgm:spPr/>
      <dgm:t>
        <a:bodyPr/>
        <a:lstStyle/>
        <a:p>
          <a:r>
            <a:rPr lang="hr-HR" sz="1600" dirty="0"/>
            <a:t>– </a:t>
          </a:r>
          <a:r>
            <a:rPr lang="hr-HR" sz="1600" b="1" dirty="0"/>
            <a:t>obavlja druge poslove </a:t>
          </a:r>
          <a:r>
            <a:rPr lang="hr-HR" sz="1600" dirty="0"/>
            <a:t>sukladno Kodeksu.</a:t>
          </a:r>
        </a:p>
      </dgm:t>
    </dgm:pt>
    <dgm:pt modelId="{89A99F87-5DE7-44ED-804F-A8890204C6C8}" type="parTrans" cxnId="{8C6D1951-C6AE-427E-9504-85D0CBE3037D}">
      <dgm:prSet/>
      <dgm:spPr/>
      <dgm:t>
        <a:bodyPr/>
        <a:lstStyle/>
        <a:p>
          <a:endParaRPr lang="hr-HR" sz="1600"/>
        </a:p>
      </dgm:t>
    </dgm:pt>
    <dgm:pt modelId="{42B95E25-C595-43F0-AEC2-D17F15017804}" type="sibTrans" cxnId="{8C6D1951-C6AE-427E-9504-85D0CBE3037D}">
      <dgm:prSet/>
      <dgm:spPr/>
      <dgm:t>
        <a:bodyPr/>
        <a:lstStyle/>
        <a:p>
          <a:endParaRPr lang="hr-HR" sz="1600"/>
        </a:p>
      </dgm:t>
    </dgm:pt>
    <dgm:pt modelId="{58A4F231-7EB8-4778-962E-8CE48201E8B8}" type="pres">
      <dgm:prSet presAssocID="{984BAE2A-6D4B-4F7D-ABD9-F4CCD574EB8D}" presName="vert0" presStyleCnt="0">
        <dgm:presLayoutVars>
          <dgm:dir/>
          <dgm:animOne val="branch"/>
          <dgm:animLvl val="lvl"/>
        </dgm:presLayoutVars>
      </dgm:prSet>
      <dgm:spPr/>
    </dgm:pt>
    <dgm:pt modelId="{E6F53CBE-295D-4E8A-A656-8658CFABB32E}" type="pres">
      <dgm:prSet presAssocID="{38D148EE-42BD-4017-9583-824F8E75A116}" presName="thickLine" presStyleLbl="alignNode1" presStyleIdx="0" presStyleCnt="10"/>
      <dgm:spPr/>
    </dgm:pt>
    <dgm:pt modelId="{8691960C-39BF-442E-836D-140ADFF8D668}" type="pres">
      <dgm:prSet presAssocID="{38D148EE-42BD-4017-9583-824F8E75A116}" presName="horz1" presStyleCnt="0"/>
      <dgm:spPr/>
    </dgm:pt>
    <dgm:pt modelId="{FA7A95CE-CACD-49F4-95DD-D242EB7500A3}" type="pres">
      <dgm:prSet presAssocID="{38D148EE-42BD-4017-9583-824F8E75A116}" presName="tx1" presStyleLbl="revTx" presStyleIdx="0" presStyleCnt="10" custScaleY="133816" custLinFactNeighborY="-12454"/>
      <dgm:spPr/>
    </dgm:pt>
    <dgm:pt modelId="{9E6B5EBC-F97F-47F5-8CFC-1D79805F210D}" type="pres">
      <dgm:prSet presAssocID="{38D148EE-42BD-4017-9583-824F8E75A116}" presName="vert1" presStyleCnt="0"/>
      <dgm:spPr/>
    </dgm:pt>
    <dgm:pt modelId="{510452BE-496A-44A2-8002-07B00574B6AA}" type="pres">
      <dgm:prSet presAssocID="{7D43D602-45D3-4000-8CD8-2F3EB9C501A3}" presName="thickLine" presStyleLbl="alignNode1" presStyleIdx="1" presStyleCnt="10"/>
      <dgm:spPr/>
    </dgm:pt>
    <dgm:pt modelId="{FC1759BA-4689-48B1-A0B3-D8FEA1D94004}" type="pres">
      <dgm:prSet presAssocID="{7D43D602-45D3-4000-8CD8-2F3EB9C501A3}" presName="horz1" presStyleCnt="0"/>
      <dgm:spPr/>
    </dgm:pt>
    <dgm:pt modelId="{B2CAA62F-E930-4E07-98B4-C376D12D7509}" type="pres">
      <dgm:prSet presAssocID="{7D43D602-45D3-4000-8CD8-2F3EB9C501A3}" presName="tx1" presStyleLbl="revTx" presStyleIdx="1" presStyleCnt="10" custLinFactNeighborY="-12075"/>
      <dgm:spPr/>
    </dgm:pt>
    <dgm:pt modelId="{15D3FAC8-A7A8-441C-92E0-2B6FE45B0B17}" type="pres">
      <dgm:prSet presAssocID="{7D43D602-45D3-4000-8CD8-2F3EB9C501A3}" presName="vert1" presStyleCnt="0"/>
      <dgm:spPr/>
    </dgm:pt>
    <dgm:pt modelId="{BBAB84C9-2AE9-4CD0-9497-669F063E5150}" type="pres">
      <dgm:prSet presAssocID="{B1ED219C-916F-4F1C-9C4B-B22BE1D22735}" presName="thickLine" presStyleLbl="alignNode1" presStyleIdx="2" presStyleCnt="10"/>
      <dgm:spPr/>
    </dgm:pt>
    <dgm:pt modelId="{758610F2-99B9-47A5-A3A7-DF47C42C8B90}" type="pres">
      <dgm:prSet presAssocID="{B1ED219C-916F-4F1C-9C4B-B22BE1D22735}" presName="horz1" presStyleCnt="0"/>
      <dgm:spPr/>
    </dgm:pt>
    <dgm:pt modelId="{B8A938F9-7669-41EE-A2B5-F181009D7A3E}" type="pres">
      <dgm:prSet presAssocID="{B1ED219C-916F-4F1C-9C4B-B22BE1D22735}" presName="tx1" presStyleLbl="revTx" presStyleIdx="2" presStyleCnt="10"/>
      <dgm:spPr/>
    </dgm:pt>
    <dgm:pt modelId="{32601A25-1FC9-4AFF-B810-6A93DFA711B6}" type="pres">
      <dgm:prSet presAssocID="{B1ED219C-916F-4F1C-9C4B-B22BE1D22735}" presName="vert1" presStyleCnt="0"/>
      <dgm:spPr/>
    </dgm:pt>
    <dgm:pt modelId="{500C33DA-560E-4FE4-A64D-BE5C554A568A}" type="pres">
      <dgm:prSet presAssocID="{C055BF85-652B-41DB-82CB-14C216C60165}" presName="thickLine" presStyleLbl="alignNode1" presStyleIdx="3" presStyleCnt="10"/>
      <dgm:spPr/>
    </dgm:pt>
    <dgm:pt modelId="{2D42991B-4DE1-4D57-994B-281957C9C593}" type="pres">
      <dgm:prSet presAssocID="{C055BF85-652B-41DB-82CB-14C216C60165}" presName="horz1" presStyleCnt="0"/>
      <dgm:spPr/>
    </dgm:pt>
    <dgm:pt modelId="{1F8FA22A-277E-44CB-A86C-61090B52ABFE}" type="pres">
      <dgm:prSet presAssocID="{C055BF85-652B-41DB-82CB-14C216C60165}" presName="tx1" presStyleLbl="revTx" presStyleIdx="3" presStyleCnt="10"/>
      <dgm:spPr/>
    </dgm:pt>
    <dgm:pt modelId="{0B2DFA7B-8E10-4861-8D41-FD110AF195E1}" type="pres">
      <dgm:prSet presAssocID="{C055BF85-652B-41DB-82CB-14C216C60165}" presName="vert1" presStyleCnt="0"/>
      <dgm:spPr/>
    </dgm:pt>
    <dgm:pt modelId="{42B8C1BD-C2BD-40C0-8EFD-1B4A488290DD}" type="pres">
      <dgm:prSet presAssocID="{64DAE462-4E80-4560-8D96-1B43DA03E97B}" presName="thickLine" presStyleLbl="alignNode1" presStyleIdx="4" presStyleCnt="10"/>
      <dgm:spPr/>
    </dgm:pt>
    <dgm:pt modelId="{60354187-A41F-417E-9DC6-066CE3522988}" type="pres">
      <dgm:prSet presAssocID="{64DAE462-4E80-4560-8D96-1B43DA03E97B}" presName="horz1" presStyleCnt="0"/>
      <dgm:spPr/>
    </dgm:pt>
    <dgm:pt modelId="{D7FF56AA-1028-4557-B57A-BEF516B7D4D2}" type="pres">
      <dgm:prSet presAssocID="{64DAE462-4E80-4560-8D96-1B43DA03E97B}" presName="tx1" presStyleLbl="revTx" presStyleIdx="4" presStyleCnt="10"/>
      <dgm:spPr/>
    </dgm:pt>
    <dgm:pt modelId="{CE683236-EFF9-4526-91E7-402FB21C07AF}" type="pres">
      <dgm:prSet presAssocID="{64DAE462-4E80-4560-8D96-1B43DA03E97B}" presName="vert1" presStyleCnt="0"/>
      <dgm:spPr/>
    </dgm:pt>
    <dgm:pt modelId="{97310593-6B8C-466D-9FAA-237529973C3F}" type="pres">
      <dgm:prSet presAssocID="{B7006CF6-658B-43C4-9742-6AB5D13BDCF0}" presName="thickLine" presStyleLbl="alignNode1" presStyleIdx="5" presStyleCnt="10"/>
      <dgm:spPr/>
    </dgm:pt>
    <dgm:pt modelId="{FE9B3521-A719-4BA5-90B2-7FFBE9B5EEBB}" type="pres">
      <dgm:prSet presAssocID="{B7006CF6-658B-43C4-9742-6AB5D13BDCF0}" presName="horz1" presStyleCnt="0"/>
      <dgm:spPr/>
    </dgm:pt>
    <dgm:pt modelId="{617D154A-A382-4CCE-8568-2ECB04977756}" type="pres">
      <dgm:prSet presAssocID="{B7006CF6-658B-43C4-9742-6AB5D13BDCF0}" presName="tx1" presStyleLbl="revTx" presStyleIdx="5" presStyleCnt="10" custLinFactNeighborY="-2002"/>
      <dgm:spPr/>
    </dgm:pt>
    <dgm:pt modelId="{62D8F947-6B24-40B9-A026-1A2E6A7AFF6E}" type="pres">
      <dgm:prSet presAssocID="{B7006CF6-658B-43C4-9742-6AB5D13BDCF0}" presName="vert1" presStyleCnt="0"/>
      <dgm:spPr/>
    </dgm:pt>
    <dgm:pt modelId="{6DC3A805-BE80-43CC-814B-E07C33F63F94}" type="pres">
      <dgm:prSet presAssocID="{BD89A190-6722-4060-908D-B02D3F0BA134}" presName="thickLine" presStyleLbl="alignNode1" presStyleIdx="6" presStyleCnt="10"/>
      <dgm:spPr/>
    </dgm:pt>
    <dgm:pt modelId="{74E8471F-DEB6-473E-BF5C-4467DBF74B81}" type="pres">
      <dgm:prSet presAssocID="{BD89A190-6722-4060-908D-B02D3F0BA134}" presName="horz1" presStyleCnt="0"/>
      <dgm:spPr/>
    </dgm:pt>
    <dgm:pt modelId="{1C852CDD-EB69-4B08-99C8-34F4F1C0D74A}" type="pres">
      <dgm:prSet presAssocID="{BD89A190-6722-4060-908D-B02D3F0BA134}" presName="tx1" presStyleLbl="revTx" presStyleIdx="6" presStyleCnt="10" custLinFactNeighborY="16101"/>
      <dgm:spPr/>
    </dgm:pt>
    <dgm:pt modelId="{286BBD72-1271-4742-9365-A72F39A537C3}" type="pres">
      <dgm:prSet presAssocID="{BD89A190-6722-4060-908D-B02D3F0BA134}" presName="vert1" presStyleCnt="0"/>
      <dgm:spPr/>
    </dgm:pt>
    <dgm:pt modelId="{E768C93C-702F-4C3F-8C0F-4EB0BF1DAF8E}" type="pres">
      <dgm:prSet presAssocID="{CA48FF4F-481D-41E3-912C-259B155A473E}" presName="thickLine" presStyleLbl="alignNode1" presStyleIdx="7" presStyleCnt="10" custLinFactNeighborY="4025"/>
      <dgm:spPr/>
    </dgm:pt>
    <dgm:pt modelId="{1F66B6BD-4CCF-4BD0-88E5-8CB392705E24}" type="pres">
      <dgm:prSet presAssocID="{CA48FF4F-481D-41E3-912C-259B155A473E}" presName="horz1" presStyleCnt="0"/>
      <dgm:spPr/>
    </dgm:pt>
    <dgm:pt modelId="{C474B1C8-5D1E-420F-82C9-C541AC307F64}" type="pres">
      <dgm:prSet presAssocID="{CA48FF4F-481D-41E3-912C-259B155A473E}" presName="tx1" presStyleLbl="revTx" presStyleIdx="7" presStyleCnt="10"/>
      <dgm:spPr/>
    </dgm:pt>
    <dgm:pt modelId="{BFF5DD3D-8247-4E78-B00D-DFAB31209CD0}" type="pres">
      <dgm:prSet presAssocID="{CA48FF4F-481D-41E3-912C-259B155A473E}" presName="vert1" presStyleCnt="0"/>
      <dgm:spPr/>
    </dgm:pt>
    <dgm:pt modelId="{214AC1FF-8061-4C02-AA38-1BD76A8BC2CF}" type="pres">
      <dgm:prSet presAssocID="{EA5B3ACE-33FE-4E17-9D75-FD244351E53C}" presName="thickLine" presStyleLbl="alignNode1" presStyleIdx="8" presStyleCnt="10"/>
      <dgm:spPr/>
    </dgm:pt>
    <dgm:pt modelId="{0A7E9F6B-23A3-4C6A-B529-F909083838F1}" type="pres">
      <dgm:prSet presAssocID="{EA5B3ACE-33FE-4E17-9D75-FD244351E53C}" presName="horz1" presStyleCnt="0"/>
      <dgm:spPr/>
    </dgm:pt>
    <dgm:pt modelId="{AEC7B42E-20EA-451F-9E44-8A69C0D3FEAA}" type="pres">
      <dgm:prSet presAssocID="{EA5B3ACE-33FE-4E17-9D75-FD244351E53C}" presName="tx1" presStyleLbl="revTx" presStyleIdx="8" presStyleCnt="10"/>
      <dgm:spPr/>
    </dgm:pt>
    <dgm:pt modelId="{F255AF61-F624-4B7A-8593-20643673FA9A}" type="pres">
      <dgm:prSet presAssocID="{EA5B3ACE-33FE-4E17-9D75-FD244351E53C}" presName="vert1" presStyleCnt="0"/>
      <dgm:spPr/>
    </dgm:pt>
    <dgm:pt modelId="{D4CAA628-AEAF-4865-B4FB-A39A1105040C}" type="pres">
      <dgm:prSet presAssocID="{B41E43EC-8FF0-48B5-BD9A-B5B3026E0188}" presName="thickLine" presStyleLbl="alignNode1" presStyleIdx="9" presStyleCnt="10"/>
      <dgm:spPr/>
    </dgm:pt>
    <dgm:pt modelId="{D7ED009C-2AF2-4967-A69C-A3052D6D04E1}" type="pres">
      <dgm:prSet presAssocID="{B41E43EC-8FF0-48B5-BD9A-B5B3026E0188}" presName="horz1" presStyleCnt="0"/>
      <dgm:spPr/>
    </dgm:pt>
    <dgm:pt modelId="{720093E2-7DDA-45E3-8059-C5A3406FA823}" type="pres">
      <dgm:prSet presAssocID="{B41E43EC-8FF0-48B5-BD9A-B5B3026E0188}" presName="tx1" presStyleLbl="revTx" presStyleIdx="9" presStyleCnt="10"/>
      <dgm:spPr/>
    </dgm:pt>
    <dgm:pt modelId="{EC5CC2FE-C969-44AF-B0ED-597F7C21CA1A}" type="pres">
      <dgm:prSet presAssocID="{B41E43EC-8FF0-48B5-BD9A-B5B3026E0188}" presName="vert1" presStyleCnt="0"/>
      <dgm:spPr/>
    </dgm:pt>
  </dgm:ptLst>
  <dgm:cxnLst>
    <dgm:cxn modelId="{86C3A500-6568-4C09-89B7-27C65F19085D}" type="presOf" srcId="{EA5B3ACE-33FE-4E17-9D75-FD244351E53C}" destId="{AEC7B42E-20EA-451F-9E44-8A69C0D3FEAA}" srcOrd="0" destOrd="0" presId="urn:microsoft.com/office/officeart/2008/layout/LinedList"/>
    <dgm:cxn modelId="{E32FEB05-491B-4581-9DCF-694FFD0F27BE}" srcId="{984BAE2A-6D4B-4F7D-ABD9-F4CCD574EB8D}" destId="{7D43D602-45D3-4000-8CD8-2F3EB9C501A3}" srcOrd="1" destOrd="0" parTransId="{D6DD635F-6E59-4568-A9E4-1C0780FC80BA}" sibTransId="{6EA01451-45E8-49BF-AC64-C79F613CBEB9}"/>
    <dgm:cxn modelId="{57610409-823E-4E7B-BC43-0AF896FC507B}" srcId="{984BAE2A-6D4B-4F7D-ABD9-F4CCD574EB8D}" destId="{38D148EE-42BD-4017-9583-824F8E75A116}" srcOrd="0" destOrd="0" parTransId="{3F4DC4CB-AB09-4E20-8A24-F75C1EF1474C}" sibTransId="{A5E301B2-9067-4CCD-99FA-B32FCA1B16CC}"/>
    <dgm:cxn modelId="{BAF3750B-E6B0-4F62-8A8D-E1037236438D}" type="presOf" srcId="{C055BF85-652B-41DB-82CB-14C216C60165}" destId="{1F8FA22A-277E-44CB-A86C-61090B52ABFE}" srcOrd="0" destOrd="0" presId="urn:microsoft.com/office/officeart/2008/layout/LinedList"/>
    <dgm:cxn modelId="{341A1E15-BD34-47FB-A455-0CC026335C14}" type="presOf" srcId="{38D148EE-42BD-4017-9583-824F8E75A116}" destId="{FA7A95CE-CACD-49F4-95DD-D242EB7500A3}" srcOrd="0" destOrd="0" presId="urn:microsoft.com/office/officeart/2008/layout/LinedList"/>
    <dgm:cxn modelId="{3FBF461A-8D5F-4C34-8279-5842FC7A04FA}" srcId="{984BAE2A-6D4B-4F7D-ABD9-F4CCD574EB8D}" destId="{B1ED219C-916F-4F1C-9C4B-B22BE1D22735}" srcOrd="2" destOrd="0" parTransId="{C3C6C625-3004-472F-806A-281B97B99FE6}" sibTransId="{F04BCE13-27DC-4746-B615-9948BDF1213F}"/>
    <dgm:cxn modelId="{9819A529-E396-4862-91C6-31964AC752B9}" type="presOf" srcId="{B41E43EC-8FF0-48B5-BD9A-B5B3026E0188}" destId="{720093E2-7DDA-45E3-8059-C5A3406FA823}" srcOrd="0" destOrd="0" presId="urn:microsoft.com/office/officeart/2008/layout/LinedList"/>
    <dgm:cxn modelId="{B50EA438-7085-414C-9E16-5EFA53DDFD71}" type="presOf" srcId="{CA48FF4F-481D-41E3-912C-259B155A473E}" destId="{C474B1C8-5D1E-420F-82C9-C541AC307F64}" srcOrd="0" destOrd="0" presId="urn:microsoft.com/office/officeart/2008/layout/LinedList"/>
    <dgm:cxn modelId="{ADF08E3A-FA87-44C9-AFA3-C6451478205E}" type="presOf" srcId="{984BAE2A-6D4B-4F7D-ABD9-F4CCD574EB8D}" destId="{58A4F231-7EB8-4778-962E-8CE48201E8B8}" srcOrd="0" destOrd="0" presId="urn:microsoft.com/office/officeart/2008/layout/LinedList"/>
    <dgm:cxn modelId="{EC58AA3C-5EEB-4681-99CE-6CD23C34FF30}" srcId="{984BAE2A-6D4B-4F7D-ABD9-F4CCD574EB8D}" destId="{B7006CF6-658B-43C4-9742-6AB5D13BDCF0}" srcOrd="5" destOrd="0" parTransId="{5E6BC302-CD6B-4BC2-B5E8-C34E16F7667E}" sibTransId="{051AF398-E0AB-4844-9384-5705B162DFDE}"/>
    <dgm:cxn modelId="{70B70E62-5288-4A06-BD68-ABDC00FA8758}" srcId="{984BAE2A-6D4B-4F7D-ABD9-F4CCD574EB8D}" destId="{BD89A190-6722-4060-908D-B02D3F0BA134}" srcOrd="6" destOrd="0" parTransId="{08848180-51F9-4AA6-B5D5-2783E9B952AB}" sibTransId="{C11A4171-3DCC-49CC-AB4F-DF8D45A582B2}"/>
    <dgm:cxn modelId="{AE6A496E-2951-4A58-9419-F0015B01ED36}" srcId="{984BAE2A-6D4B-4F7D-ABD9-F4CCD574EB8D}" destId="{64DAE462-4E80-4560-8D96-1B43DA03E97B}" srcOrd="4" destOrd="0" parTransId="{82634514-0997-46E7-AA62-70FB0A726D5F}" sibTransId="{26EACD84-C3E4-469F-BBDC-90C4EE15325E}"/>
    <dgm:cxn modelId="{8C6D1951-C6AE-427E-9504-85D0CBE3037D}" srcId="{984BAE2A-6D4B-4F7D-ABD9-F4CCD574EB8D}" destId="{B41E43EC-8FF0-48B5-BD9A-B5B3026E0188}" srcOrd="9" destOrd="0" parTransId="{89A99F87-5DE7-44ED-804F-A8890204C6C8}" sibTransId="{42B95E25-C595-43F0-AEC2-D17F15017804}"/>
    <dgm:cxn modelId="{6AE44092-0FE8-4F54-AB81-8FE2C7393D5F}" srcId="{984BAE2A-6D4B-4F7D-ABD9-F4CCD574EB8D}" destId="{C055BF85-652B-41DB-82CB-14C216C60165}" srcOrd="3" destOrd="0" parTransId="{6C592BD3-882A-4091-8842-3B03964BFEE5}" sibTransId="{94AE2B77-B6C6-4D5F-ADF6-46A0CC8957F1}"/>
    <dgm:cxn modelId="{220A2694-6AC0-4877-8063-A04B30F21582}" type="presOf" srcId="{BD89A190-6722-4060-908D-B02D3F0BA134}" destId="{1C852CDD-EB69-4B08-99C8-34F4F1C0D74A}" srcOrd="0" destOrd="0" presId="urn:microsoft.com/office/officeart/2008/layout/LinedList"/>
    <dgm:cxn modelId="{F162AF97-6FD3-4BD5-B770-B41E0B037011}" type="presOf" srcId="{64DAE462-4E80-4560-8D96-1B43DA03E97B}" destId="{D7FF56AA-1028-4557-B57A-BEF516B7D4D2}" srcOrd="0" destOrd="0" presId="urn:microsoft.com/office/officeart/2008/layout/LinedList"/>
    <dgm:cxn modelId="{867B469C-2E45-470F-B867-9502B3A1161A}" srcId="{984BAE2A-6D4B-4F7D-ABD9-F4CCD574EB8D}" destId="{CA48FF4F-481D-41E3-912C-259B155A473E}" srcOrd="7" destOrd="0" parTransId="{6C8A7C77-EF7A-4974-A203-86B22B915325}" sibTransId="{919A5719-839B-4264-AF09-5240805F5284}"/>
    <dgm:cxn modelId="{68C2999D-9DEA-4068-B984-CC8751269CA1}" type="presOf" srcId="{7D43D602-45D3-4000-8CD8-2F3EB9C501A3}" destId="{B2CAA62F-E930-4E07-98B4-C376D12D7509}" srcOrd="0" destOrd="0" presId="urn:microsoft.com/office/officeart/2008/layout/LinedList"/>
    <dgm:cxn modelId="{DC6B2DBF-AC9D-40B6-A4DC-A1A106B069A2}" type="presOf" srcId="{B1ED219C-916F-4F1C-9C4B-B22BE1D22735}" destId="{B8A938F9-7669-41EE-A2B5-F181009D7A3E}" srcOrd="0" destOrd="0" presId="urn:microsoft.com/office/officeart/2008/layout/LinedList"/>
    <dgm:cxn modelId="{19581FD5-4ECD-4CEE-878C-E89CB421A7C6}" type="presOf" srcId="{B7006CF6-658B-43C4-9742-6AB5D13BDCF0}" destId="{617D154A-A382-4CCE-8568-2ECB04977756}" srcOrd="0" destOrd="0" presId="urn:microsoft.com/office/officeart/2008/layout/LinedList"/>
    <dgm:cxn modelId="{923CD8F0-3E1B-4249-B8F2-C39986A0D0F8}" srcId="{984BAE2A-6D4B-4F7D-ABD9-F4CCD574EB8D}" destId="{EA5B3ACE-33FE-4E17-9D75-FD244351E53C}" srcOrd="8" destOrd="0" parTransId="{06AEFBB1-6B70-4627-AEB1-49182B86FBF8}" sibTransId="{4400AFD5-12D9-4E50-A155-CA4EA8A715F8}"/>
    <dgm:cxn modelId="{67E93961-14EF-4117-9DC1-28A1AD56C2C9}" type="presParOf" srcId="{58A4F231-7EB8-4778-962E-8CE48201E8B8}" destId="{E6F53CBE-295D-4E8A-A656-8658CFABB32E}" srcOrd="0" destOrd="0" presId="urn:microsoft.com/office/officeart/2008/layout/LinedList"/>
    <dgm:cxn modelId="{50A53FCE-D610-460F-85E2-C13204A48E47}" type="presParOf" srcId="{58A4F231-7EB8-4778-962E-8CE48201E8B8}" destId="{8691960C-39BF-442E-836D-140ADFF8D668}" srcOrd="1" destOrd="0" presId="urn:microsoft.com/office/officeart/2008/layout/LinedList"/>
    <dgm:cxn modelId="{784CF434-4014-4D00-A694-934A0CBC6924}" type="presParOf" srcId="{8691960C-39BF-442E-836D-140ADFF8D668}" destId="{FA7A95CE-CACD-49F4-95DD-D242EB7500A3}" srcOrd="0" destOrd="0" presId="urn:microsoft.com/office/officeart/2008/layout/LinedList"/>
    <dgm:cxn modelId="{AE0AD996-2C6D-45AC-AFA0-2B19941F6E27}" type="presParOf" srcId="{8691960C-39BF-442E-836D-140ADFF8D668}" destId="{9E6B5EBC-F97F-47F5-8CFC-1D79805F210D}" srcOrd="1" destOrd="0" presId="urn:microsoft.com/office/officeart/2008/layout/LinedList"/>
    <dgm:cxn modelId="{F6706761-C715-4517-ADA5-FB95B7DC41DB}" type="presParOf" srcId="{58A4F231-7EB8-4778-962E-8CE48201E8B8}" destId="{510452BE-496A-44A2-8002-07B00574B6AA}" srcOrd="2" destOrd="0" presId="urn:microsoft.com/office/officeart/2008/layout/LinedList"/>
    <dgm:cxn modelId="{5ECAA887-6D25-4567-82F3-1CF1EF9CB08A}" type="presParOf" srcId="{58A4F231-7EB8-4778-962E-8CE48201E8B8}" destId="{FC1759BA-4689-48B1-A0B3-D8FEA1D94004}" srcOrd="3" destOrd="0" presId="urn:microsoft.com/office/officeart/2008/layout/LinedList"/>
    <dgm:cxn modelId="{A7074737-F2A2-4AC5-A5DE-4CA6682E0129}" type="presParOf" srcId="{FC1759BA-4689-48B1-A0B3-D8FEA1D94004}" destId="{B2CAA62F-E930-4E07-98B4-C376D12D7509}" srcOrd="0" destOrd="0" presId="urn:microsoft.com/office/officeart/2008/layout/LinedList"/>
    <dgm:cxn modelId="{8E4CEC38-105B-4FF6-8C12-8408BC32D458}" type="presParOf" srcId="{FC1759BA-4689-48B1-A0B3-D8FEA1D94004}" destId="{15D3FAC8-A7A8-441C-92E0-2B6FE45B0B17}" srcOrd="1" destOrd="0" presId="urn:microsoft.com/office/officeart/2008/layout/LinedList"/>
    <dgm:cxn modelId="{FE97BA7C-2132-410C-BC88-A16037329877}" type="presParOf" srcId="{58A4F231-7EB8-4778-962E-8CE48201E8B8}" destId="{BBAB84C9-2AE9-4CD0-9497-669F063E5150}" srcOrd="4" destOrd="0" presId="urn:microsoft.com/office/officeart/2008/layout/LinedList"/>
    <dgm:cxn modelId="{C87708A6-09AD-4AD1-88BB-B73ED0C50C78}" type="presParOf" srcId="{58A4F231-7EB8-4778-962E-8CE48201E8B8}" destId="{758610F2-99B9-47A5-A3A7-DF47C42C8B90}" srcOrd="5" destOrd="0" presId="urn:microsoft.com/office/officeart/2008/layout/LinedList"/>
    <dgm:cxn modelId="{2B42B5D5-C5BD-4F93-A082-E0C4CD917535}" type="presParOf" srcId="{758610F2-99B9-47A5-A3A7-DF47C42C8B90}" destId="{B8A938F9-7669-41EE-A2B5-F181009D7A3E}" srcOrd="0" destOrd="0" presId="urn:microsoft.com/office/officeart/2008/layout/LinedList"/>
    <dgm:cxn modelId="{64BDD610-8A54-42D7-99C8-909F178B16C5}" type="presParOf" srcId="{758610F2-99B9-47A5-A3A7-DF47C42C8B90}" destId="{32601A25-1FC9-4AFF-B810-6A93DFA711B6}" srcOrd="1" destOrd="0" presId="urn:microsoft.com/office/officeart/2008/layout/LinedList"/>
    <dgm:cxn modelId="{C2CCC8FF-E919-4D89-A859-FC073EA994DE}" type="presParOf" srcId="{58A4F231-7EB8-4778-962E-8CE48201E8B8}" destId="{500C33DA-560E-4FE4-A64D-BE5C554A568A}" srcOrd="6" destOrd="0" presId="urn:microsoft.com/office/officeart/2008/layout/LinedList"/>
    <dgm:cxn modelId="{D6380816-3A47-4966-9C56-34999C92E9CD}" type="presParOf" srcId="{58A4F231-7EB8-4778-962E-8CE48201E8B8}" destId="{2D42991B-4DE1-4D57-994B-281957C9C593}" srcOrd="7" destOrd="0" presId="urn:microsoft.com/office/officeart/2008/layout/LinedList"/>
    <dgm:cxn modelId="{DBEFE0A6-C084-4CD3-A7C2-C4FF4F2E9A0F}" type="presParOf" srcId="{2D42991B-4DE1-4D57-994B-281957C9C593}" destId="{1F8FA22A-277E-44CB-A86C-61090B52ABFE}" srcOrd="0" destOrd="0" presId="urn:microsoft.com/office/officeart/2008/layout/LinedList"/>
    <dgm:cxn modelId="{BB04A567-2DE8-4AC5-9926-E45A0D1E4A51}" type="presParOf" srcId="{2D42991B-4DE1-4D57-994B-281957C9C593}" destId="{0B2DFA7B-8E10-4861-8D41-FD110AF195E1}" srcOrd="1" destOrd="0" presId="urn:microsoft.com/office/officeart/2008/layout/LinedList"/>
    <dgm:cxn modelId="{FBD86AF1-48C6-46FB-BF47-75A0D406AFC0}" type="presParOf" srcId="{58A4F231-7EB8-4778-962E-8CE48201E8B8}" destId="{42B8C1BD-C2BD-40C0-8EFD-1B4A488290DD}" srcOrd="8" destOrd="0" presId="urn:microsoft.com/office/officeart/2008/layout/LinedList"/>
    <dgm:cxn modelId="{D71B9C57-3B55-4B76-98E1-5FD05EF0939B}" type="presParOf" srcId="{58A4F231-7EB8-4778-962E-8CE48201E8B8}" destId="{60354187-A41F-417E-9DC6-066CE3522988}" srcOrd="9" destOrd="0" presId="urn:microsoft.com/office/officeart/2008/layout/LinedList"/>
    <dgm:cxn modelId="{A3876AC0-C9D1-4F2F-80F2-6F08F5D94E24}" type="presParOf" srcId="{60354187-A41F-417E-9DC6-066CE3522988}" destId="{D7FF56AA-1028-4557-B57A-BEF516B7D4D2}" srcOrd="0" destOrd="0" presId="urn:microsoft.com/office/officeart/2008/layout/LinedList"/>
    <dgm:cxn modelId="{68A132C3-AE8A-4F99-A974-35BAC017E38E}" type="presParOf" srcId="{60354187-A41F-417E-9DC6-066CE3522988}" destId="{CE683236-EFF9-4526-91E7-402FB21C07AF}" srcOrd="1" destOrd="0" presId="urn:microsoft.com/office/officeart/2008/layout/LinedList"/>
    <dgm:cxn modelId="{D95607F8-D5B1-412C-929C-7E8E9C40AB16}" type="presParOf" srcId="{58A4F231-7EB8-4778-962E-8CE48201E8B8}" destId="{97310593-6B8C-466D-9FAA-237529973C3F}" srcOrd="10" destOrd="0" presId="urn:microsoft.com/office/officeart/2008/layout/LinedList"/>
    <dgm:cxn modelId="{64CDEAF6-6682-4FDE-A89D-AC2E71325D72}" type="presParOf" srcId="{58A4F231-7EB8-4778-962E-8CE48201E8B8}" destId="{FE9B3521-A719-4BA5-90B2-7FFBE9B5EEBB}" srcOrd="11" destOrd="0" presId="urn:microsoft.com/office/officeart/2008/layout/LinedList"/>
    <dgm:cxn modelId="{E3DAB306-F201-4601-9583-D0E2EC3CB82F}" type="presParOf" srcId="{FE9B3521-A719-4BA5-90B2-7FFBE9B5EEBB}" destId="{617D154A-A382-4CCE-8568-2ECB04977756}" srcOrd="0" destOrd="0" presId="urn:microsoft.com/office/officeart/2008/layout/LinedList"/>
    <dgm:cxn modelId="{957C22CD-0BDD-4F4D-B5C3-BC1E1BB71ED2}" type="presParOf" srcId="{FE9B3521-A719-4BA5-90B2-7FFBE9B5EEBB}" destId="{62D8F947-6B24-40B9-A026-1A2E6A7AFF6E}" srcOrd="1" destOrd="0" presId="urn:microsoft.com/office/officeart/2008/layout/LinedList"/>
    <dgm:cxn modelId="{242D1836-1CE9-4A9E-BE49-AFF68F5FFA10}" type="presParOf" srcId="{58A4F231-7EB8-4778-962E-8CE48201E8B8}" destId="{6DC3A805-BE80-43CC-814B-E07C33F63F94}" srcOrd="12" destOrd="0" presId="urn:microsoft.com/office/officeart/2008/layout/LinedList"/>
    <dgm:cxn modelId="{F2A61AFA-892D-4FE2-B1C8-E48FFFE4A1F8}" type="presParOf" srcId="{58A4F231-7EB8-4778-962E-8CE48201E8B8}" destId="{74E8471F-DEB6-473E-BF5C-4467DBF74B81}" srcOrd="13" destOrd="0" presId="urn:microsoft.com/office/officeart/2008/layout/LinedList"/>
    <dgm:cxn modelId="{7316568B-8BCE-4D96-A565-9542D034A832}" type="presParOf" srcId="{74E8471F-DEB6-473E-BF5C-4467DBF74B81}" destId="{1C852CDD-EB69-4B08-99C8-34F4F1C0D74A}" srcOrd="0" destOrd="0" presId="urn:microsoft.com/office/officeart/2008/layout/LinedList"/>
    <dgm:cxn modelId="{CE350E0A-9DF5-4F4D-9ADF-96E747FB6E7C}" type="presParOf" srcId="{74E8471F-DEB6-473E-BF5C-4467DBF74B81}" destId="{286BBD72-1271-4742-9365-A72F39A537C3}" srcOrd="1" destOrd="0" presId="urn:microsoft.com/office/officeart/2008/layout/LinedList"/>
    <dgm:cxn modelId="{44EAE5F5-E3DA-44DE-A3A4-806F64362CCC}" type="presParOf" srcId="{58A4F231-7EB8-4778-962E-8CE48201E8B8}" destId="{E768C93C-702F-4C3F-8C0F-4EB0BF1DAF8E}" srcOrd="14" destOrd="0" presId="urn:microsoft.com/office/officeart/2008/layout/LinedList"/>
    <dgm:cxn modelId="{8B1ABD02-6CBD-4A5B-887C-54B5103111F1}" type="presParOf" srcId="{58A4F231-7EB8-4778-962E-8CE48201E8B8}" destId="{1F66B6BD-4CCF-4BD0-88E5-8CB392705E24}" srcOrd="15" destOrd="0" presId="urn:microsoft.com/office/officeart/2008/layout/LinedList"/>
    <dgm:cxn modelId="{1FB8300C-DBD2-43DA-97B9-E337498E5630}" type="presParOf" srcId="{1F66B6BD-4CCF-4BD0-88E5-8CB392705E24}" destId="{C474B1C8-5D1E-420F-82C9-C541AC307F64}" srcOrd="0" destOrd="0" presId="urn:microsoft.com/office/officeart/2008/layout/LinedList"/>
    <dgm:cxn modelId="{60439F93-A06A-48EE-87E0-0FD7F7D0D397}" type="presParOf" srcId="{1F66B6BD-4CCF-4BD0-88E5-8CB392705E24}" destId="{BFF5DD3D-8247-4E78-B00D-DFAB31209CD0}" srcOrd="1" destOrd="0" presId="urn:microsoft.com/office/officeart/2008/layout/LinedList"/>
    <dgm:cxn modelId="{178E18A0-569E-4A58-934D-70571E801152}" type="presParOf" srcId="{58A4F231-7EB8-4778-962E-8CE48201E8B8}" destId="{214AC1FF-8061-4C02-AA38-1BD76A8BC2CF}" srcOrd="16" destOrd="0" presId="urn:microsoft.com/office/officeart/2008/layout/LinedList"/>
    <dgm:cxn modelId="{D916F4BD-7F60-4FBA-8DD0-9610A445EE12}" type="presParOf" srcId="{58A4F231-7EB8-4778-962E-8CE48201E8B8}" destId="{0A7E9F6B-23A3-4C6A-B529-F909083838F1}" srcOrd="17" destOrd="0" presId="urn:microsoft.com/office/officeart/2008/layout/LinedList"/>
    <dgm:cxn modelId="{378D722F-F77C-4566-862E-FFD35D66D86A}" type="presParOf" srcId="{0A7E9F6B-23A3-4C6A-B529-F909083838F1}" destId="{AEC7B42E-20EA-451F-9E44-8A69C0D3FEAA}" srcOrd="0" destOrd="0" presId="urn:microsoft.com/office/officeart/2008/layout/LinedList"/>
    <dgm:cxn modelId="{5EAE24E5-9B06-4394-BD88-69FFAFFB64CE}" type="presParOf" srcId="{0A7E9F6B-23A3-4C6A-B529-F909083838F1}" destId="{F255AF61-F624-4B7A-8593-20643673FA9A}" srcOrd="1" destOrd="0" presId="urn:microsoft.com/office/officeart/2008/layout/LinedList"/>
    <dgm:cxn modelId="{4F727E79-1A05-475B-B7F9-CF77292E0B3A}" type="presParOf" srcId="{58A4F231-7EB8-4778-962E-8CE48201E8B8}" destId="{D4CAA628-AEAF-4865-B4FB-A39A1105040C}" srcOrd="18" destOrd="0" presId="urn:microsoft.com/office/officeart/2008/layout/LinedList"/>
    <dgm:cxn modelId="{A5C4509F-3475-43EC-9FC2-6A3E9137DDCD}" type="presParOf" srcId="{58A4F231-7EB8-4778-962E-8CE48201E8B8}" destId="{D7ED009C-2AF2-4967-A69C-A3052D6D04E1}" srcOrd="19" destOrd="0" presId="urn:microsoft.com/office/officeart/2008/layout/LinedList"/>
    <dgm:cxn modelId="{6AEEC915-8292-45D6-8D73-DE5DE6521643}" type="presParOf" srcId="{D7ED009C-2AF2-4967-A69C-A3052D6D04E1}" destId="{720093E2-7DDA-45E3-8059-C5A3406FA823}" srcOrd="0" destOrd="0" presId="urn:microsoft.com/office/officeart/2008/layout/LinedList"/>
    <dgm:cxn modelId="{E8D5A5F6-2E59-4AED-B498-45E377C06A09}" type="presParOf" srcId="{D7ED009C-2AF2-4967-A69C-A3052D6D04E1}" destId="{EC5CC2FE-C969-44AF-B0ED-597F7C21CA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F28AAB-F2A4-4622-9811-298FE1F3BBF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7FE12ED-3FFA-4FDB-8343-D0CB75DCCEBE}">
      <dgm:prSet/>
      <dgm:spPr/>
      <dgm:t>
        <a:bodyPr/>
        <a:lstStyle/>
        <a:p>
          <a:r>
            <a:rPr lang="hr-HR"/>
            <a:t>SUKOB INTERESA </a:t>
          </a:r>
        </a:p>
      </dgm:t>
    </dgm:pt>
    <dgm:pt modelId="{5F173379-2E37-4346-86AF-9F3259B28ECE}" type="parTrans" cxnId="{39F011AC-E355-49B0-8234-FCFF9E9BD8AC}">
      <dgm:prSet/>
      <dgm:spPr/>
      <dgm:t>
        <a:bodyPr/>
        <a:lstStyle/>
        <a:p>
          <a:endParaRPr lang="hr-HR"/>
        </a:p>
      </dgm:t>
    </dgm:pt>
    <dgm:pt modelId="{3BE7630F-AECD-4D5B-94A4-4C5F971CF51A}" type="sibTrans" cxnId="{39F011AC-E355-49B0-8234-FCFF9E9BD8AC}">
      <dgm:prSet/>
      <dgm:spPr/>
      <dgm:t>
        <a:bodyPr/>
        <a:lstStyle/>
        <a:p>
          <a:endParaRPr lang="hr-HR"/>
        </a:p>
      </dgm:t>
    </dgm:pt>
    <dgm:pt modelId="{5E7D9740-4943-4FC4-A4F8-89AF3EB99DF6}">
      <dgm:prSet/>
      <dgm:spPr/>
      <dgm:t>
        <a:bodyPr/>
        <a:lstStyle/>
        <a:p>
          <a:r>
            <a:rPr lang="hr-HR"/>
            <a:t>Potencijalan</a:t>
          </a:r>
        </a:p>
      </dgm:t>
    </dgm:pt>
    <dgm:pt modelId="{79961E7F-BC21-4C9A-B0D6-9B248B8C6D3C}" type="parTrans" cxnId="{87AE0EEB-BE97-411A-8E42-C3E3552F0EA7}">
      <dgm:prSet/>
      <dgm:spPr/>
      <dgm:t>
        <a:bodyPr/>
        <a:lstStyle/>
        <a:p>
          <a:endParaRPr lang="hr-HR"/>
        </a:p>
      </dgm:t>
    </dgm:pt>
    <dgm:pt modelId="{D445816B-9B79-4D68-93B9-D791B30AC192}" type="sibTrans" cxnId="{87AE0EEB-BE97-411A-8E42-C3E3552F0EA7}">
      <dgm:prSet/>
      <dgm:spPr/>
      <dgm:t>
        <a:bodyPr/>
        <a:lstStyle/>
        <a:p>
          <a:endParaRPr lang="hr-HR"/>
        </a:p>
      </dgm:t>
    </dgm:pt>
    <dgm:pt modelId="{EBB77A73-F6B2-4F90-9A6B-DAC3B104D772}">
      <dgm:prSet/>
      <dgm:spPr/>
      <dgm:t>
        <a:bodyPr/>
        <a:lstStyle/>
        <a:p>
          <a:r>
            <a:rPr lang="hr-HR"/>
            <a:t>Stvaran </a:t>
          </a:r>
        </a:p>
      </dgm:t>
    </dgm:pt>
    <dgm:pt modelId="{0BFB941C-E5D2-43ED-9981-FB4AC913F14E}" type="parTrans" cxnId="{9576995E-048E-4E8C-BEF8-C52A9AF94BB2}">
      <dgm:prSet/>
      <dgm:spPr/>
      <dgm:t>
        <a:bodyPr/>
        <a:lstStyle/>
        <a:p>
          <a:endParaRPr lang="hr-HR"/>
        </a:p>
      </dgm:t>
    </dgm:pt>
    <dgm:pt modelId="{409EF025-9FCC-426C-8BE8-9A81019C3747}" type="sibTrans" cxnId="{9576995E-048E-4E8C-BEF8-C52A9AF94BB2}">
      <dgm:prSet/>
      <dgm:spPr/>
      <dgm:t>
        <a:bodyPr/>
        <a:lstStyle/>
        <a:p>
          <a:endParaRPr lang="hr-HR"/>
        </a:p>
      </dgm:t>
    </dgm:pt>
    <dgm:pt modelId="{83350277-4A48-479A-AA1E-E116E8195739}">
      <dgm:prSet/>
      <dgm:spPr/>
      <dgm:t>
        <a:bodyPr/>
        <a:lstStyle/>
        <a:p>
          <a:r>
            <a:rPr lang="hr-HR" dirty="0"/>
            <a:t>Dužnosnik u situaciji u kojoj  je dužan </a:t>
          </a:r>
          <a:r>
            <a:rPr lang="hr-HR" b="1" dirty="0"/>
            <a:t>deklarirati potencijalni sukob interesa </a:t>
          </a:r>
          <a:r>
            <a:rPr lang="hr-HR" dirty="0"/>
            <a:t>odnosno </a:t>
          </a:r>
          <a:r>
            <a:rPr lang="hr-HR" b="1" dirty="0"/>
            <a:t>izuzeti se iz odlučivanja </a:t>
          </a:r>
          <a:r>
            <a:rPr lang="hr-HR" dirty="0"/>
            <a:t>u skladu sa ZSSI -  može deklarirati svoj interes </a:t>
          </a:r>
          <a:r>
            <a:rPr lang="hr-HR" b="1" dirty="0"/>
            <a:t>usmenom izjavom na zapisnik</a:t>
          </a:r>
          <a:r>
            <a:rPr lang="hr-HR" dirty="0"/>
            <a:t> ili </a:t>
          </a:r>
          <a:r>
            <a:rPr lang="hr-HR" b="1" dirty="0"/>
            <a:t>pisanom izjavom</a:t>
          </a:r>
          <a:r>
            <a:rPr lang="hr-HR" dirty="0"/>
            <a:t>, odnosno </a:t>
          </a:r>
          <a:r>
            <a:rPr lang="hr-HR" b="1" dirty="0"/>
            <a:t>izuzeti se iz odlučivanja </a:t>
          </a:r>
          <a:r>
            <a:rPr lang="hr-HR" dirty="0"/>
            <a:t>suzdržanim glasom ili </a:t>
          </a:r>
          <a:r>
            <a:rPr lang="hr-HR" dirty="0" err="1"/>
            <a:t>neglasanjem</a:t>
          </a:r>
          <a:r>
            <a:rPr lang="hr-HR" dirty="0"/>
            <a:t>.</a:t>
          </a:r>
        </a:p>
      </dgm:t>
    </dgm:pt>
    <dgm:pt modelId="{1ECC6589-EDC1-4D21-AF36-7A568DCE3B43}" type="parTrans" cxnId="{C9A4E435-5295-4BB4-8330-44118724A2F8}">
      <dgm:prSet/>
      <dgm:spPr/>
      <dgm:t>
        <a:bodyPr/>
        <a:lstStyle/>
        <a:p>
          <a:endParaRPr lang="hr-HR"/>
        </a:p>
      </dgm:t>
    </dgm:pt>
    <dgm:pt modelId="{6C074021-DFDF-493C-A6B2-ACB807D2DFA9}" type="sibTrans" cxnId="{C9A4E435-5295-4BB4-8330-44118724A2F8}">
      <dgm:prSet/>
      <dgm:spPr/>
      <dgm:t>
        <a:bodyPr/>
        <a:lstStyle/>
        <a:p>
          <a:endParaRPr lang="hr-HR"/>
        </a:p>
      </dgm:t>
    </dgm:pt>
    <dgm:pt modelId="{5C3FE93E-1449-4151-A769-1483680C2CFC}" type="pres">
      <dgm:prSet presAssocID="{4DF28AAB-F2A4-4622-9811-298FE1F3BBFA}" presName="Name0" presStyleCnt="0">
        <dgm:presLayoutVars>
          <dgm:dir/>
          <dgm:resizeHandles val="exact"/>
        </dgm:presLayoutVars>
      </dgm:prSet>
      <dgm:spPr/>
    </dgm:pt>
    <dgm:pt modelId="{D5469228-7311-47CD-9D3B-8FE08E456932}" type="pres">
      <dgm:prSet presAssocID="{17FE12ED-3FFA-4FDB-8343-D0CB75DCCEBE}" presName="node" presStyleLbl="node1" presStyleIdx="0" presStyleCnt="4">
        <dgm:presLayoutVars>
          <dgm:bulletEnabled val="1"/>
        </dgm:presLayoutVars>
      </dgm:prSet>
      <dgm:spPr/>
    </dgm:pt>
    <dgm:pt modelId="{ECF47A27-FF2C-4BEE-85A3-31265F60F4CE}" type="pres">
      <dgm:prSet presAssocID="{3BE7630F-AECD-4D5B-94A4-4C5F971CF51A}" presName="sibTrans" presStyleLbl="sibTrans2D1" presStyleIdx="0" presStyleCnt="3"/>
      <dgm:spPr/>
    </dgm:pt>
    <dgm:pt modelId="{B15DEDC0-DE0D-4135-9B8B-D1C8A6C08963}" type="pres">
      <dgm:prSet presAssocID="{3BE7630F-AECD-4D5B-94A4-4C5F971CF51A}" presName="connectorText" presStyleLbl="sibTrans2D1" presStyleIdx="0" presStyleCnt="3"/>
      <dgm:spPr/>
    </dgm:pt>
    <dgm:pt modelId="{B70775F7-1C21-484E-AF77-B4B8FD9D01DC}" type="pres">
      <dgm:prSet presAssocID="{5E7D9740-4943-4FC4-A4F8-89AF3EB99DF6}" presName="node" presStyleLbl="node1" presStyleIdx="1" presStyleCnt="4">
        <dgm:presLayoutVars>
          <dgm:bulletEnabled val="1"/>
        </dgm:presLayoutVars>
      </dgm:prSet>
      <dgm:spPr/>
    </dgm:pt>
    <dgm:pt modelId="{37A231BA-CF70-4DD1-9563-A4712930AC5D}" type="pres">
      <dgm:prSet presAssocID="{D445816B-9B79-4D68-93B9-D791B30AC192}" presName="sibTrans" presStyleLbl="sibTrans2D1" presStyleIdx="1" presStyleCnt="3"/>
      <dgm:spPr/>
    </dgm:pt>
    <dgm:pt modelId="{25E5482A-A298-4DCC-831B-9C79E1D0FA23}" type="pres">
      <dgm:prSet presAssocID="{D445816B-9B79-4D68-93B9-D791B30AC192}" presName="connectorText" presStyleLbl="sibTrans2D1" presStyleIdx="1" presStyleCnt="3"/>
      <dgm:spPr/>
    </dgm:pt>
    <dgm:pt modelId="{50C01551-D697-4D79-9B2F-A7EB5F1AC80A}" type="pres">
      <dgm:prSet presAssocID="{EBB77A73-F6B2-4F90-9A6B-DAC3B104D772}" presName="node" presStyleLbl="node1" presStyleIdx="2" presStyleCnt="4">
        <dgm:presLayoutVars>
          <dgm:bulletEnabled val="1"/>
        </dgm:presLayoutVars>
      </dgm:prSet>
      <dgm:spPr/>
    </dgm:pt>
    <dgm:pt modelId="{DC0C7904-CF37-4557-9E94-E840B83F3B44}" type="pres">
      <dgm:prSet presAssocID="{409EF025-9FCC-426C-8BE8-9A81019C3747}" presName="sibTrans" presStyleLbl="sibTrans2D1" presStyleIdx="2" presStyleCnt="3"/>
      <dgm:spPr/>
    </dgm:pt>
    <dgm:pt modelId="{22816320-2A2F-46B0-B22A-9A2CFA7FD40D}" type="pres">
      <dgm:prSet presAssocID="{409EF025-9FCC-426C-8BE8-9A81019C3747}" presName="connectorText" presStyleLbl="sibTrans2D1" presStyleIdx="2" presStyleCnt="3"/>
      <dgm:spPr/>
    </dgm:pt>
    <dgm:pt modelId="{782812EE-36F5-4980-9ED8-F18B9A6125DA}" type="pres">
      <dgm:prSet presAssocID="{83350277-4A48-479A-AA1E-E116E8195739}" presName="node" presStyleLbl="node1" presStyleIdx="3" presStyleCnt="4" custLinFactNeighborX="-11162" custLinFactNeighborY="-2133">
        <dgm:presLayoutVars>
          <dgm:bulletEnabled val="1"/>
        </dgm:presLayoutVars>
      </dgm:prSet>
      <dgm:spPr/>
    </dgm:pt>
  </dgm:ptLst>
  <dgm:cxnLst>
    <dgm:cxn modelId="{26BD7B06-89F1-453E-B1DC-11E5BF2AE374}" type="presOf" srcId="{EBB77A73-F6B2-4F90-9A6B-DAC3B104D772}" destId="{50C01551-D697-4D79-9B2F-A7EB5F1AC80A}" srcOrd="0" destOrd="0" presId="urn:microsoft.com/office/officeart/2005/8/layout/process1"/>
    <dgm:cxn modelId="{1530080E-D9DF-44D9-A76D-24F11BC262D1}" type="presOf" srcId="{3BE7630F-AECD-4D5B-94A4-4C5F971CF51A}" destId="{ECF47A27-FF2C-4BEE-85A3-31265F60F4CE}" srcOrd="0" destOrd="0" presId="urn:microsoft.com/office/officeart/2005/8/layout/process1"/>
    <dgm:cxn modelId="{6550F129-D909-4B3F-8C9F-0CB69D7500DA}" type="presOf" srcId="{83350277-4A48-479A-AA1E-E116E8195739}" destId="{782812EE-36F5-4980-9ED8-F18B9A6125DA}" srcOrd="0" destOrd="0" presId="urn:microsoft.com/office/officeart/2005/8/layout/process1"/>
    <dgm:cxn modelId="{C9A4E435-5295-4BB4-8330-44118724A2F8}" srcId="{4DF28AAB-F2A4-4622-9811-298FE1F3BBFA}" destId="{83350277-4A48-479A-AA1E-E116E8195739}" srcOrd="3" destOrd="0" parTransId="{1ECC6589-EDC1-4D21-AF36-7A568DCE3B43}" sibTransId="{6C074021-DFDF-493C-A6B2-ACB807D2DFA9}"/>
    <dgm:cxn modelId="{9576995E-048E-4E8C-BEF8-C52A9AF94BB2}" srcId="{4DF28AAB-F2A4-4622-9811-298FE1F3BBFA}" destId="{EBB77A73-F6B2-4F90-9A6B-DAC3B104D772}" srcOrd="2" destOrd="0" parTransId="{0BFB941C-E5D2-43ED-9981-FB4AC913F14E}" sibTransId="{409EF025-9FCC-426C-8BE8-9A81019C3747}"/>
    <dgm:cxn modelId="{EB7D736A-D53A-46E2-A261-7CB813662B17}" type="presOf" srcId="{D445816B-9B79-4D68-93B9-D791B30AC192}" destId="{25E5482A-A298-4DCC-831B-9C79E1D0FA23}" srcOrd="1" destOrd="0" presId="urn:microsoft.com/office/officeart/2005/8/layout/process1"/>
    <dgm:cxn modelId="{2CE79174-B8B4-4BC7-8E28-3417F3866341}" type="presOf" srcId="{409EF025-9FCC-426C-8BE8-9A81019C3747}" destId="{22816320-2A2F-46B0-B22A-9A2CFA7FD40D}" srcOrd="1" destOrd="0" presId="urn:microsoft.com/office/officeart/2005/8/layout/process1"/>
    <dgm:cxn modelId="{151D1C75-8F95-4988-B35C-ED85475CDB5C}" type="presOf" srcId="{3BE7630F-AECD-4D5B-94A4-4C5F971CF51A}" destId="{B15DEDC0-DE0D-4135-9B8B-D1C8A6C08963}" srcOrd="1" destOrd="0" presId="urn:microsoft.com/office/officeart/2005/8/layout/process1"/>
    <dgm:cxn modelId="{24B51F75-36C6-45F3-8106-84E902C7ABDA}" type="presOf" srcId="{409EF025-9FCC-426C-8BE8-9A81019C3747}" destId="{DC0C7904-CF37-4557-9E94-E840B83F3B44}" srcOrd="0" destOrd="0" presId="urn:microsoft.com/office/officeart/2005/8/layout/process1"/>
    <dgm:cxn modelId="{C331A759-DBCA-4E0C-ADBD-A74028A03778}" type="presOf" srcId="{5E7D9740-4943-4FC4-A4F8-89AF3EB99DF6}" destId="{B70775F7-1C21-484E-AF77-B4B8FD9D01DC}" srcOrd="0" destOrd="0" presId="urn:microsoft.com/office/officeart/2005/8/layout/process1"/>
    <dgm:cxn modelId="{1CCF6B80-51D3-4EFB-AAC2-AF5A45673064}" type="presOf" srcId="{D445816B-9B79-4D68-93B9-D791B30AC192}" destId="{37A231BA-CF70-4DD1-9563-A4712930AC5D}" srcOrd="0" destOrd="0" presId="urn:microsoft.com/office/officeart/2005/8/layout/process1"/>
    <dgm:cxn modelId="{39F011AC-E355-49B0-8234-FCFF9E9BD8AC}" srcId="{4DF28AAB-F2A4-4622-9811-298FE1F3BBFA}" destId="{17FE12ED-3FFA-4FDB-8343-D0CB75DCCEBE}" srcOrd="0" destOrd="0" parTransId="{5F173379-2E37-4346-86AF-9F3259B28ECE}" sibTransId="{3BE7630F-AECD-4D5B-94A4-4C5F971CF51A}"/>
    <dgm:cxn modelId="{EEFADFB8-CB65-4AA2-83AF-168F9ADE49E4}" type="presOf" srcId="{4DF28AAB-F2A4-4622-9811-298FE1F3BBFA}" destId="{5C3FE93E-1449-4151-A769-1483680C2CFC}" srcOrd="0" destOrd="0" presId="urn:microsoft.com/office/officeart/2005/8/layout/process1"/>
    <dgm:cxn modelId="{F28B86CE-4EF4-4B70-9EEC-3A4F37EFCD6C}" type="presOf" srcId="{17FE12ED-3FFA-4FDB-8343-D0CB75DCCEBE}" destId="{D5469228-7311-47CD-9D3B-8FE08E456932}" srcOrd="0" destOrd="0" presId="urn:microsoft.com/office/officeart/2005/8/layout/process1"/>
    <dgm:cxn modelId="{87AE0EEB-BE97-411A-8E42-C3E3552F0EA7}" srcId="{4DF28AAB-F2A4-4622-9811-298FE1F3BBFA}" destId="{5E7D9740-4943-4FC4-A4F8-89AF3EB99DF6}" srcOrd="1" destOrd="0" parTransId="{79961E7F-BC21-4C9A-B0D6-9B248B8C6D3C}" sibTransId="{D445816B-9B79-4D68-93B9-D791B30AC192}"/>
    <dgm:cxn modelId="{C5DDAD58-5DB0-4DB3-B242-433704445708}" type="presParOf" srcId="{5C3FE93E-1449-4151-A769-1483680C2CFC}" destId="{D5469228-7311-47CD-9D3B-8FE08E456932}" srcOrd="0" destOrd="0" presId="urn:microsoft.com/office/officeart/2005/8/layout/process1"/>
    <dgm:cxn modelId="{299C36E8-B55A-46AA-B344-5589358711B7}" type="presParOf" srcId="{5C3FE93E-1449-4151-A769-1483680C2CFC}" destId="{ECF47A27-FF2C-4BEE-85A3-31265F60F4CE}" srcOrd="1" destOrd="0" presId="urn:microsoft.com/office/officeart/2005/8/layout/process1"/>
    <dgm:cxn modelId="{15F3CABC-A05A-4554-B16C-1A7018F35D95}" type="presParOf" srcId="{ECF47A27-FF2C-4BEE-85A3-31265F60F4CE}" destId="{B15DEDC0-DE0D-4135-9B8B-D1C8A6C08963}" srcOrd="0" destOrd="0" presId="urn:microsoft.com/office/officeart/2005/8/layout/process1"/>
    <dgm:cxn modelId="{D755469B-F3AF-47D9-BE0E-F848A4E3D61C}" type="presParOf" srcId="{5C3FE93E-1449-4151-A769-1483680C2CFC}" destId="{B70775F7-1C21-484E-AF77-B4B8FD9D01DC}" srcOrd="2" destOrd="0" presId="urn:microsoft.com/office/officeart/2005/8/layout/process1"/>
    <dgm:cxn modelId="{1647793C-ACF0-4F81-A748-C89847947493}" type="presParOf" srcId="{5C3FE93E-1449-4151-A769-1483680C2CFC}" destId="{37A231BA-CF70-4DD1-9563-A4712930AC5D}" srcOrd="3" destOrd="0" presId="urn:microsoft.com/office/officeart/2005/8/layout/process1"/>
    <dgm:cxn modelId="{7ABA7673-C6EA-4959-BB35-82C9C4A63F78}" type="presParOf" srcId="{37A231BA-CF70-4DD1-9563-A4712930AC5D}" destId="{25E5482A-A298-4DCC-831B-9C79E1D0FA23}" srcOrd="0" destOrd="0" presId="urn:microsoft.com/office/officeart/2005/8/layout/process1"/>
    <dgm:cxn modelId="{29824620-CD8E-409B-9B95-133037493E25}" type="presParOf" srcId="{5C3FE93E-1449-4151-A769-1483680C2CFC}" destId="{50C01551-D697-4D79-9B2F-A7EB5F1AC80A}" srcOrd="4" destOrd="0" presId="urn:microsoft.com/office/officeart/2005/8/layout/process1"/>
    <dgm:cxn modelId="{D671BBEC-F26C-45D5-BFC3-787C9149CA9C}" type="presParOf" srcId="{5C3FE93E-1449-4151-A769-1483680C2CFC}" destId="{DC0C7904-CF37-4557-9E94-E840B83F3B44}" srcOrd="5" destOrd="0" presId="urn:microsoft.com/office/officeart/2005/8/layout/process1"/>
    <dgm:cxn modelId="{D88C81F2-9510-4E0B-8396-3115754D1AEA}" type="presParOf" srcId="{DC0C7904-CF37-4557-9E94-E840B83F3B44}" destId="{22816320-2A2F-46B0-B22A-9A2CFA7FD40D}" srcOrd="0" destOrd="0" presId="urn:microsoft.com/office/officeart/2005/8/layout/process1"/>
    <dgm:cxn modelId="{C965A794-978C-41F1-957D-073AD814B7B3}" type="presParOf" srcId="{5C3FE93E-1449-4151-A769-1483680C2CFC}" destId="{782812EE-36F5-4980-9ED8-F18B9A6125D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8C60DB-7073-44AF-89E0-6DAED792003C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D5ACB1-B313-443A-A368-D68B2DD7594C}">
      <dgm:prSet/>
      <dgm:spPr/>
      <dgm:t>
        <a:bodyPr/>
        <a:lstStyle/>
        <a:p>
          <a:r>
            <a:rPr lang="hr-HR" dirty="0"/>
            <a:t>Dužnosnik koji je dužan deklarirati potencijalni sukob interesa odnosno izuzeti se iz odlučivanja u skladu sa ZSSI, može deklarirati svoj interes usmenom izjavom na zapisnik ili pisanom izjavom, odnosno izuzeti se iz odlučivanja suzdržanim glasom ili </a:t>
          </a:r>
          <a:r>
            <a:rPr lang="hr-HR" dirty="0" err="1"/>
            <a:t>neglasanjem</a:t>
          </a:r>
          <a:r>
            <a:rPr lang="hr-HR" dirty="0"/>
            <a:t>.</a:t>
          </a:r>
          <a:endParaRPr lang="en-US" dirty="0"/>
        </a:p>
      </dgm:t>
    </dgm:pt>
    <dgm:pt modelId="{3660FA9F-E34D-4FC8-84B7-22B6E62D31EF}" type="parTrans" cxnId="{054F2D62-8BD2-4FE2-9979-D883030E5783}">
      <dgm:prSet/>
      <dgm:spPr/>
      <dgm:t>
        <a:bodyPr/>
        <a:lstStyle/>
        <a:p>
          <a:endParaRPr lang="en-US"/>
        </a:p>
      </dgm:t>
    </dgm:pt>
    <dgm:pt modelId="{B1224959-E9D6-4235-871E-CD08BB79B27D}" type="sibTrans" cxnId="{054F2D62-8BD2-4FE2-9979-D883030E578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7CCE649-D0B9-4415-8B0F-80D1E01BFC5E}">
      <dgm:prSet/>
      <dgm:spPr/>
      <dgm:t>
        <a:bodyPr/>
        <a:lstStyle/>
        <a:p>
          <a:r>
            <a:rPr lang="hr-HR" dirty="0"/>
            <a:t>Predsjednik Vlade u odnosu na članove Vlade i druge dužnosnike, odnosno ministar u odnosu na državne dužnosnike u ministarstvu, mogu zatražiti da se suzdrže od sudjelovanja u raspravljanju odnosno odlučivanju ako jasno proizlazi da se radi o potencijalnom sukobu interesa.</a:t>
          </a:r>
          <a:endParaRPr lang="en-US" dirty="0"/>
        </a:p>
      </dgm:t>
    </dgm:pt>
    <dgm:pt modelId="{BD36B13A-E343-4CED-9A21-C8C92D8AF16E}" type="parTrans" cxnId="{482C0CD0-842A-431F-A6C9-C6519D5CF417}">
      <dgm:prSet/>
      <dgm:spPr/>
      <dgm:t>
        <a:bodyPr/>
        <a:lstStyle/>
        <a:p>
          <a:endParaRPr lang="en-US"/>
        </a:p>
      </dgm:t>
    </dgm:pt>
    <dgm:pt modelId="{38656E99-EF61-49BB-A5CF-31230A31D69F}" type="sibTrans" cxnId="{482C0CD0-842A-431F-A6C9-C6519D5CF41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632F947-F1BC-4089-A000-50F396A3F027}">
      <dgm:prSet/>
      <dgm:spPr/>
      <dgm:t>
        <a:bodyPr/>
        <a:lstStyle/>
        <a:p>
          <a:r>
            <a:rPr lang="hr-HR"/>
            <a:t>Izjava kao i podaci o glasanju se obavezno unose u dokumentaciju koja se odnosi na predmet odlučivanja.</a:t>
          </a:r>
          <a:endParaRPr lang="en-US"/>
        </a:p>
      </dgm:t>
    </dgm:pt>
    <dgm:pt modelId="{336757BC-F751-45F0-BF4D-90835DDC3BA5}" type="parTrans" cxnId="{76B9D67A-D8F8-4C73-BC20-75AB4155BB85}">
      <dgm:prSet/>
      <dgm:spPr/>
      <dgm:t>
        <a:bodyPr/>
        <a:lstStyle/>
        <a:p>
          <a:endParaRPr lang="en-US"/>
        </a:p>
      </dgm:t>
    </dgm:pt>
    <dgm:pt modelId="{507E8AB8-C030-4A56-91A0-F61A431D1350}" type="sibTrans" cxnId="{76B9D67A-D8F8-4C73-BC20-75AB4155BB8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E5C949C-1676-481B-8E4F-DE099BF09BFF}">
      <dgm:prSet/>
      <dgm:spPr/>
      <dgm:t>
        <a:bodyPr/>
        <a:lstStyle/>
        <a:p>
          <a:r>
            <a:rPr lang="hr-HR" i="1" dirty="0"/>
            <a:t>(Kontakti s trećim osobama) – čl. 18 </a:t>
          </a:r>
          <a:endParaRPr lang="en-US" dirty="0"/>
        </a:p>
      </dgm:t>
    </dgm:pt>
    <dgm:pt modelId="{0C9A7EFB-217C-4E48-83E9-EC1E97C43BAF}" type="parTrans" cxnId="{B7A80483-9382-4A43-BD42-3EA7A750D7BB}">
      <dgm:prSet/>
      <dgm:spPr/>
      <dgm:t>
        <a:bodyPr/>
        <a:lstStyle/>
        <a:p>
          <a:endParaRPr lang="en-US"/>
        </a:p>
      </dgm:t>
    </dgm:pt>
    <dgm:pt modelId="{E9A30AA3-5A8F-4BB5-9CF7-4B04ECFC98B8}" type="sibTrans" cxnId="{B7A80483-9382-4A43-BD42-3EA7A750D7B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74A137D-11C9-47CE-B0A0-445A34E81418}">
      <dgm:prSet/>
      <dgm:spPr/>
      <dgm:t>
        <a:bodyPr/>
        <a:lstStyle/>
        <a:p>
          <a:r>
            <a:rPr lang="hr-HR" dirty="0"/>
            <a:t>Dužnosnik je dužan prilikom kontakata s trećim osobama paziti da se ne dovede ili da ga se ne dovode u situaciju sukoba interesa, te treba paziti da ne dovede druge u situaciju sukoba interesa.</a:t>
          </a:r>
          <a:endParaRPr lang="en-US" dirty="0"/>
        </a:p>
      </dgm:t>
    </dgm:pt>
    <dgm:pt modelId="{E809C24F-5968-4B71-AD1D-9C4D77724FD2}" type="parTrans" cxnId="{7D18CDEC-5D5D-48D4-9ECA-7F33903F1FC2}">
      <dgm:prSet/>
      <dgm:spPr/>
      <dgm:t>
        <a:bodyPr/>
        <a:lstStyle/>
        <a:p>
          <a:endParaRPr lang="en-US"/>
        </a:p>
      </dgm:t>
    </dgm:pt>
    <dgm:pt modelId="{D26C3EDD-DC1C-46C0-A505-2050817A319C}" type="sibTrans" cxnId="{7D18CDEC-5D5D-48D4-9ECA-7F33903F1FC2}">
      <dgm:prSet/>
      <dgm:spPr/>
      <dgm:t>
        <a:bodyPr/>
        <a:lstStyle/>
        <a:p>
          <a:endParaRPr lang="en-US"/>
        </a:p>
      </dgm:t>
    </dgm:pt>
    <dgm:pt modelId="{EB5F85C8-76D4-44D9-BF1D-DD2270ECC184}">
      <dgm:prSet/>
      <dgm:spPr/>
      <dgm:t>
        <a:bodyPr/>
        <a:lstStyle/>
        <a:p>
          <a:r>
            <a:rPr lang="hr-HR"/>
            <a:t>O važnim sastancima s trećim osobama javnost se obavještava na mrežnim stranicama tijela u kojem dužnosnik obnaša dužnost odnosno putem društvenih mreža.</a:t>
          </a:r>
          <a:endParaRPr lang="en-US"/>
        </a:p>
      </dgm:t>
    </dgm:pt>
    <dgm:pt modelId="{E9D7026D-B239-48E9-AA5D-E20C85B7B09A}" type="parTrans" cxnId="{DB2E6DAC-6A28-4E66-95DA-5B67513E71B6}">
      <dgm:prSet/>
      <dgm:spPr/>
      <dgm:t>
        <a:bodyPr/>
        <a:lstStyle/>
        <a:p>
          <a:endParaRPr lang="en-US"/>
        </a:p>
      </dgm:t>
    </dgm:pt>
    <dgm:pt modelId="{1FEB3538-0E37-4BA4-875D-8FE56308C177}" type="sibTrans" cxnId="{DB2E6DAC-6A28-4E66-95DA-5B67513E71B6}">
      <dgm:prSet/>
      <dgm:spPr/>
      <dgm:t>
        <a:bodyPr/>
        <a:lstStyle/>
        <a:p>
          <a:endParaRPr lang="en-US"/>
        </a:p>
      </dgm:t>
    </dgm:pt>
    <dgm:pt modelId="{3759A2FC-BA58-4785-8939-15A5991717AF}" type="pres">
      <dgm:prSet presAssocID="{7D8C60DB-7073-44AF-89E0-6DAED792003C}" presName="linearFlow" presStyleCnt="0">
        <dgm:presLayoutVars>
          <dgm:dir/>
          <dgm:animLvl val="lvl"/>
          <dgm:resizeHandles val="exact"/>
        </dgm:presLayoutVars>
      </dgm:prSet>
      <dgm:spPr/>
    </dgm:pt>
    <dgm:pt modelId="{65EE48C9-44C5-49D8-BCC6-C5F801FE8DF5}" type="pres">
      <dgm:prSet presAssocID="{C6D5ACB1-B313-443A-A368-D68B2DD7594C}" presName="compositeNode" presStyleCnt="0"/>
      <dgm:spPr/>
    </dgm:pt>
    <dgm:pt modelId="{C461FA5C-E46A-4C93-B509-7DDC5FD22FB2}" type="pres">
      <dgm:prSet presAssocID="{C6D5ACB1-B313-443A-A368-D68B2DD7594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C61BC96-AF4A-499D-9C9F-10073CF8D2A3}" type="pres">
      <dgm:prSet presAssocID="{C6D5ACB1-B313-443A-A368-D68B2DD7594C}" presName="parSh" presStyleCnt="0"/>
      <dgm:spPr/>
    </dgm:pt>
    <dgm:pt modelId="{627561AC-0DD6-4638-B81B-A41B5632382C}" type="pres">
      <dgm:prSet presAssocID="{C6D5ACB1-B313-443A-A368-D68B2DD7594C}" presName="lineNode" presStyleLbl="alignAccFollowNode1" presStyleIdx="0" presStyleCnt="12"/>
      <dgm:spPr/>
    </dgm:pt>
    <dgm:pt modelId="{C0A2FA70-A43E-4576-B6A9-5F8EC1E91619}" type="pres">
      <dgm:prSet presAssocID="{C6D5ACB1-B313-443A-A368-D68B2DD7594C}" presName="lineArrowNode" presStyleLbl="alignAccFollowNode1" presStyleIdx="1" presStyleCnt="12"/>
      <dgm:spPr/>
    </dgm:pt>
    <dgm:pt modelId="{0C20616E-D3EA-4A65-ACE1-5510279DB3DC}" type="pres">
      <dgm:prSet presAssocID="{B1224959-E9D6-4235-871E-CD08BB79B27D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B75130B3-B61F-480F-BE26-D6D41C818AC4}" type="pres">
      <dgm:prSet presAssocID="{B1224959-E9D6-4235-871E-CD08BB79B27D}" presName="spacerBetweenCircleAndCallout" presStyleCnt="0">
        <dgm:presLayoutVars/>
      </dgm:prSet>
      <dgm:spPr/>
    </dgm:pt>
    <dgm:pt modelId="{924245A9-51D4-4D1B-9869-E81EA1F2E625}" type="pres">
      <dgm:prSet presAssocID="{C6D5ACB1-B313-443A-A368-D68B2DD7594C}" presName="nodeText" presStyleLbl="alignAccFollowNode1" presStyleIdx="2" presStyleCnt="12">
        <dgm:presLayoutVars>
          <dgm:bulletEnabled val="1"/>
        </dgm:presLayoutVars>
      </dgm:prSet>
      <dgm:spPr/>
    </dgm:pt>
    <dgm:pt modelId="{0CABF1FB-61B3-457F-A256-6F3CF77BC856}" type="pres">
      <dgm:prSet presAssocID="{B1224959-E9D6-4235-871E-CD08BB79B27D}" presName="sibTransComposite" presStyleCnt="0"/>
      <dgm:spPr/>
    </dgm:pt>
    <dgm:pt modelId="{03B474DA-D636-43EA-947C-12FAE9B28FF6}" type="pres">
      <dgm:prSet presAssocID="{97CCE649-D0B9-4415-8B0F-80D1E01BFC5E}" presName="compositeNode" presStyleCnt="0"/>
      <dgm:spPr/>
    </dgm:pt>
    <dgm:pt modelId="{754CE980-4914-48DD-B6BC-299A38539413}" type="pres">
      <dgm:prSet presAssocID="{97CCE649-D0B9-4415-8B0F-80D1E01BFC5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67B505-89B0-49D9-805C-A6217CF7B3CB}" type="pres">
      <dgm:prSet presAssocID="{97CCE649-D0B9-4415-8B0F-80D1E01BFC5E}" presName="parSh" presStyleCnt="0"/>
      <dgm:spPr/>
    </dgm:pt>
    <dgm:pt modelId="{5C5CB33F-43B3-44DB-B5EB-273E32EE4685}" type="pres">
      <dgm:prSet presAssocID="{97CCE649-D0B9-4415-8B0F-80D1E01BFC5E}" presName="lineNode" presStyleLbl="alignAccFollowNode1" presStyleIdx="3" presStyleCnt="12"/>
      <dgm:spPr/>
    </dgm:pt>
    <dgm:pt modelId="{0BF9DBC6-E5C1-433B-AACE-991A7D9503C9}" type="pres">
      <dgm:prSet presAssocID="{97CCE649-D0B9-4415-8B0F-80D1E01BFC5E}" presName="lineArrowNode" presStyleLbl="alignAccFollowNode1" presStyleIdx="4" presStyleCnt="12"/>
      <dgm:spPr/>
    </dgm:pt>
    <dgm:pt modelId="{E60EB206-F63A-4F8A-989F-723E0257B0DB}" type="pres">
      <dgm:prSet presAssocID="{38656E99-EF61-49BB-A5CF-31230A31D69F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7E58BC21-50E4-4669-A862-E753310F9577}" type="pres">
      <dgm:prSet presAssocID="{38656E99-EF61-49BB-A5CF-31230A31D69F}" presName="spacerBetweenCircleAndCallout" presStyleCnt="0">
        <dgm:presLayoutVars/>
      </dgm:prSet>
      <dgm:spPr/>
    </dgm:pt>
    <dgm:pt modelId="{95C4CB3C-18C8-4217-BDB2-17611D24BE4B}" type="pres">
      <dgm:prSet presAssocID="{97CCE649-D0B9-4415-8B0F-80D1E01BFC5E}" presName="nodeText" presStyleLbl="alignAccFollowNode1" presStyleIdx="5" presStyleCnt="12">
        <dgm:presLayoutVars>
          <dgm:bulletEnabled val="1"/>
        </dgm:presLayoutVars>
      </dgm:prSet>
      <dgm:spPr/>
    </dgm:pt>
    <dgm:pt modelId="{28FC0E04-BF8C-47F2-9551-48BF490411D4}" type="pres">
      <dgm:prSet presAssocID="{38656E99-EF61-49BB-A5CF-31230A31D69F}" presName="sibTransComposite" presStyleCnt="0"/>
      <dgm:spPr/>
    </dgm:pt>
    <dgm:pt modelId="{6783A5C9-CC7B-44AA-B1C6-9615EAB30659}" type="pres">
      <dgm:prSet presAssocID="{E632F947-F1BC-4089-A000-50F396A3F027}" presName="compositeNode" presStyleCnt="0"/>
      <dgm:spPr/>
    </dgm:pt>
    <dgm:pt modelId="{A48E58C7-164B-491B-8BD0-77E75BCBDF6C}" type="pres">
      <dgm:prSet presAssocID="{E632F947-F1BC-4089-A000-50F396A3F02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BB0B077-810D-4FF2-987F-0EEEF1173881}" type="pres">
      <dgm:prSet presAssocID="{E632F947-F1BC-4089-A000-50F396A3F027}" presName="parSh" presStyleCnt="0"/>
      <dgm:spPr/>
    </dgm:pt>
    <dgm:pt modelId="{676AF19D-0138-4056-B5C8-D329D1EFF2E4}" type="pres">
      <dgm:prSet presAssocID="{E632F947-F1BC-4089-A000-50F396A3F027}" presName="lineNode" presStyleLbl="alignAccFollowNode1" presStyleIdx="6" presStyleCnt="12"/>
      <dgm:spPr/>
    </dgm:pt>
    <dgm:pt modelId="{91AA1CFA-7A07-4E3A-9739-F260CABE0482}" type="pres">
      <dgm:prSet presAssocID="{E632F947-F1BC-4089-A000-50F396A3F027}" presName="lineArrowNode" presStyleLbl="alignAccFollowNode1" presStyleIdx="7" presStyleCnt="12"/>
      <dgm:spPr/>
    </dgm:pt>
    <dgm:pt modelId="{40F7CA19-3CAC-4A73-8528-FEF41E57E171}" type="pres">
      <dgm:prSet presAssocID="{507E8AB8-C030-4A56-91A0-F61A431D1350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DED0C64A-C0BE-4EFC-BC5A-D4C58C356A27}" type="pres">
      <dgm:prSet presAssocID="{507E8AB8-C030-4A56-91A0-F61A431D1350}" presName="spacerBetweenCircleAndCallout" presStyleCnt="0">
        <dgm:presLayoutVars/>
      </dgm:prSet>
      <dgm:spPr/>
    </dgm:pt>
    <dgm:pt modelId="{4FA03EBC-6C6D-4F1E-8638-274CDADC0C5F}" type="pres">
      <dgm:prSet presAssocID="{E632F947-F1BC-4089-A000-50F396A3F027}" presName="nodeText" presStyleLbl="alignAccFollowNode1" presStyleIdx="8" presStyleCnt="12">
        <dgm:presLayoutVars>
          <dgm:bulletEnabled val="1"/>
        </dgm:presLayoutVars>
      </dgm:prSet>
      <dgm:spPr/>
    </dgm:pt>
    <dgm:pt modelId="{7D2067C8-6A53-40E9-8A84-4343138BEE5C}" type="pres">
      <dgm:prSet presAssocID="{507E8AB8-C030-4A56-91A0-F61A431D1350}" presName="sibTransComposite" presStyleCnt="0"/>
      <dgm:spPr/>
    </dgm:pt>
    <dgm:pt modelId="{5ECBA4FB-EDCC-4374-A9CE-59A762606919}" type="pres">
      <dgm:prSet presAssocID="{9E5C949C-1676-481B-8E4F-DE099BF09BFF}" presName="compositeNode" presStyleCnt="0"/>
      <dgm:spPr/>
    </dgm:pt>
    <dgm:pt modelId="{2FA7289E-DCEA-41B5-BC3F-4B397DB8D346}" type="pres">
      <dgm:prSet presAssocID="{9E5C949C-1676-481B-8E4F-DE099BF09BF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3AB04B9-EE06-48F6-8048-C7197A14382B}" type="pres">
      <dgm:prSet presAssocID="{9E5C949C-1676-481B-8E4F-DE099BF09BFF}" presName="parSh" presStyleCnt="0"/>
      <dgm:spPr/>
    </dgm:pt>
    <dgm:pt modelId="{DED0B747-1785-4926-AF5C-5C8F72BAE3C1}" type="pres">
      <dgm:prSet presAssocID="{9E5C949C-1676-481B-8E4F-DE099BF09BFF}" presName="lineNode" presStyleLbl="alignAccFollowNode1" presStyleIdx="9" presStyleCnt="12"/>
      <dgm:spPr/>
    </dgm:pt>
    <dgm:pt modelId="{F0C6379B-F0F9-49CC-B770-21E7F88E8C2C}" type="pres">
      <dgm:prSet presAssocID="{9E5C949C-1676-481B-8E4F-DE099BF09BFF}" presName="lineArrowNode" presStyleLbl="alignAccFollowNode1" presStyleIdx="10" presStyleCnt="12"/>
      <dgm:spPr/>
    </dgm:pt>
    <dgm:pt modelId="{E3B21FED-6EA6-4901-BC80-CB0299CC1270}" type="pres">
      <dgm:prSet presAssocID="{E9A30AA3-5A8F-4BB5-9CF7-4B04ECFC98B8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C11D9DAB-C5FE-4480-8A8D-FE8887DE0CC3}" type="pres">
      <dgm:prSet presAssocID="{E9A30AA3-5A8F-4BB5-9CF7-4B04ECFC98B8}" presName="spacerBetweenCircleAndCallout" presStyleCnt="0">
        <dgm:presLayoutVars/>
      </dgm:prSet>
      <dgm:spPr/>
    </dgm:pt>
    <dgm:pt modelId="{39313134-926E-4113-A19D-238FBBDEC34A}" type="pres">
      <dgm:prSet presAssocID="{9E5C949C-1676-481B-8E4F-DE099BF09BFF}" presName="nodeText" presStyleLbl="alignAccFollowNode1" presStyleIdx="11" presStyleCnt="12" custScaleX="100000" custScaleY="136847">
        <dgm:presLayoutVars>
          <dgm:bulletEnabled val="1"/>
        </dgm:presLayoutVars>
      </dgm:prSet>
      <dgm:spPr/>
    </dgm:pt>
  </dgm:ptLst>
  <dgm:cxnLst>
    <dgm:cxn modelId="{9263AE03-D653-4CF7-AD4A-7EFC17BC9CD3}" type="presOf" srcId="{9E5C949C-1676-481B-8E4F-DE099BF09BFF}" destId="{39313134-926E-4113-A19D-238FBBDEC34A}" srcOrd="0" destOrd="0" presId="urn:microsoft.com/office/officeart/2016/7/layout/LinearArrowProcessNumbered"/>
    <dgm:cxn modelId="{BFDF8E1D-E46A-4CF5-A78E-2B4E9432931C}" type="presOf" srcId="{EB5F85C8-76D4-44D9-BF1D-DD2270ECC184}" destId="{39313134-926E-4113-A19D-238FBBDEC34A}" srcOrd="0" destOrd="2" presId="urn:microsoft.com/office/officeart/2016/7/layout/LinearArrowProcessNumbered"/>
    <dgm:cxn modelId="{04B2F33A-C498-48AF-8C1B-27B4CD76928A}" type="presOf" srcId="{38656E99-EF61-49BB-A5CF-31230A31D69F}" destId="{E60EB206-F63A-4F8A-989F-723E0257B0DB}" srcOrd="0" destOrd="0" presId="urn:microsoft.com/office/officeart/2016/7/layout/LinearArrowProcessNumbered"/>
    <dgm:cxn modelId="{EC46AD3E-640E-4FD1-93B9-7F3BBF5678D7}" type="presOf" srcId="{97CCE649-D0B9-4415-8B0F-80D1E01BFC5E}" destId="{95C4CB3C-18C8-4217-BDB2-17611D24BE4B}" srcOrd="0" destOrd="0" presId="urn:microsoft.com/office/officeart/2016/7/layout/LinearArrowProcessNumbered"/>
    <dgm:cxn modelId="{054F2D62-8BD2-4FE2-9979-D883030E5783}" srcId="{7D8C60DB-7073-44AF-89E0-6DAED792003C}" destId="{C6D5ACB1-B313-443A-A368-D68B2DD7594C}" srcOrd="0" destOrd="0" parTransId="{3660FA9F-E34D-4FC8-84B7-22B6E62D31EF}" sibTransId="{B1224959-E9D6-4235-871E-CD08BB79B27D}"/>
    <dgm:cxn modelId="{F5E3FB6D-22A8-4ECB-9CD2-D329641B218D}" type="presOf" srcId="{E632F947-F1BC-4089-A000-50F396A3F027}" destId="{4FA03EBC-6C6D-4F1E-8638-274CDADC0C5F}" srcOrd="0" destOrd="0" presId="urn:microsoft.com/office/officeart/2016/7/layout/LinearArrowProcessNumbered"/>
    <dgm:cxn modelId="{36C2014F-4E44-4A0F-AE5B-9E9610ADA4F0}" type="presOf" srcId="{507E8AB8-C030-4A56-91A0-F61A431D1350}" destId="{40F7CA19-3CAC-4A73-8528-FEF41E57E171}" srcOrd="0" destOrd="0" presId="urn:microsoft.com/office/officeart/2016/7/layout/LinearArrowProcessNumbered"/>
    <dgm:cxn modelId="{E8BF2F51-994C-4B62-8608-1E82D8D26B90}" type="presOf" srcId="{C6D5ACB1-B313-443A-A368-D68B2DD7594C}" destId="{924245A9-51D4-4D1B-9869-E81EA1F2E625}" srcOrd="0" destOrd="0" presId="urn:microsoft.com/office/officeart/2016/7/layout/LinearArrowProcessNumbered"/>
    <dgm:cxn modelId="{79355054-3770-4E5F-9FEE-17D617C8CCCD}" type="presOf" srcId="{B1224959-E9D6-4235-871E-CD08BB79B27D}" destId="{0C20616E-D3EA-4A65-ACE1-5510279DB3DC}" srcOrd="0" destOrd="0" presId="urn:microsoft.com/office/officeart/2016/7/layout/LinearArrowProcessNumbered"/>
    <dgm:cxn modelId="{76B9D67A-D8F8-4C73-BC20-75AB4155BB85}" srcId="{7D8C60DB-7073-44AF-89E0-6DAED792003C}" destId="{E632F947-F1BC-4089-A000-50F396A3F027}" srcOrd="2" destOrd="0" parTransId="{336757BC-F751-45F0-BF4D-90835DDC3BA5}" sibTransId="{507E8AB8-C030-4A56-91A0-F61A431D1350}"/>
    <dgm:cxn modelId="{B7A80483-9382-4A43-BD42-3EA7A750D7BB}" srcId="{7D8C60DB-7073-44AF-89E0-6DAED792003C}" destId="{9E5C949C-1676-481B-8E4F-DE099BF09BFF}" srcOrd="3" destOrd="0" parTransId="{0C9A7EFB-217C-4E48-83E9-EC1E97C43BAF}" sibTransId="{E9A30AA3-5A8F-4BB5-9CF7-4B04ECFC98B8}"/>
    <dgm:cxn modelId="{1DF691A7-A4A5-4757-8C22-043BC165D9E8}" type="presOf" srcId="{7D8C60DB-7073-44AF-89E0-6DAED792003C}" destId="{3759A2FC-BA58-4785-8939-15A5991717AF}" srcOrd="0" destOrd="0" presId="urn:microsoft.com/office/officeart/2016/7/layout/LinearArrowProcessNumbered"/>
    <dgm:cxn modelId="{7FE8DFA9-9A63-4D13-A8AC-B07E11C9A1FC}" type="presOf" srcId="{774A137D-11C9-47CE-B0A0-445A34E81418}" destId="{39313134-926E-4113-A19D-238FBBDEC34A}" srcOrd="0" destOrd="1" presId="urn:microsoft.com/office/officeart/2016/7/layout/LinearArrowProcessNumbered"/>
    <dgm:cxn modelId="{DB2E6DAC-6A28-4E66-95DA-5B67513E71B6}" srcId="{9E5C949C-1676-481B-8E4F-DE099BF09BFF}" destId="{EB5F85C8-76D4-44D9-BF1D-DD2270ECC184}" srcOrd="1" destOrd="0" parTransId="{E9D7026D-B239-48E9-AA5D-E20C85B7B09A}" sibTransId="{1FEB3538-0E37-4BA4-875D-8FE56308C177}"/>
    <dgm:cxn modelId="{42E403BB-28F6-4D08-9D45-2F0529AC9AA3}" type="presOf" srcId="{E9A30AA3-5A8F-4BB5-9CF7-4B04ECFC98B8}" destId="{E3B21FED-6EA6-4901-BC80-CB0299CC1270}" srcOrd="0" destOrd="0" presId="urn:microsoft.com/office/officeart/2016/7/layout/LinearArrowProcessNumbered"/>
    <dgm:cxn modelId="{482C0CD0-842A-431F-A6C9-C6519D5CF417}" srcId="{7D8C60DB-7073-44AF-89E0-6DAED792003C}" destId="{97CCE649-D0B9-4415-8B0F-80D1E01BFC5E}" srcOrd="1" destOrd="0" parTransId="{BD36B13A-E343-4CED-9A21-C8C92D8AF16E}" sibTransId="{38656E99-EF61-49BB-A5CF-31230A31D69F}"/>
    <dgm:cxn modelId="{7D18CDEC-5D5D-48D4-9ECA-7F33903F1FC2}" srcId="{9E5C949C-1676-481B-8E4F-DE099BF09BFF}" destId="{774A137D-11C9-47CE-B0A0-445A34E81418}" srcOrd="0" destOrd="0" parTransId="{E809C24F-5968-4B71-AD1D-9C4D77724FD2}" sibTransId="{D26C3EDD-DC1C-46C0-A505-2050817A319C}"/>
    <dgm:cxn modelId="{09065EB9-EA20-4E41-9820-5667E35BD17F}" type="presParOf" srcId="{3759A2FC-BA58-4785-8939-15A5991717AF}" destId="{65EE48C9-44C5-49D8-BCC6-C5F801FE8DF5}" srcOrd="0" destOrd="0" presId="urn:microsoft.com/office/officeart/2016/7/layout/LinearArrowProcessNumbered"/>
    <dgm:cxn modelId="{08FEB226-BD85-400D-89BA-CD43A77AA1C1}" type="presParOf" srcId="{65EE48C9-44C5-49D8-BCC6-C5F801FE8DF5}" destId="{C461FA5C-E46A-4C93-B509-7DDC5FD22FB2}" srcOrd="0" destOrd="0" presId="urn:microsoft.com/office/officeart/2016/7/layout/LinearArrowProcessNumbered"/>
    <dgm:cxn modelId="{FC2943AF-8890-48BB-AE4E-46026ACBC0CB}" type="presParOf" srcId="{65EE48C9-44C5-49D8-BCC6-C5F801FE8DF5}" destId="{3C61BC96-AF4A-499D-9C9F-10073CF8D2A3}" srcOrd="1" destOrd="0" presId="urn:microsoft.com/office/officeart/2016/7/layout/LinearArrowProcessNumbered"/>
    <dgm:cxn modelId="{C6064BC1-2CA2-4A1E-A9FD-6AF79788001E}" type="presParOf" srcId="{3C61BC96-AF4A-499D-9C9F-10073CF8D2A3}" destId="{627561AC-0DD6-4638-B81B-A41B5632382C}" srcOrd="0" destOrd="0" presId="urn:microsoft.com/office/officeart/2016/7/layout/LinearArrowProcessNumbered"/>
    <dgm:cxn modelId="{13176F2C-3F69-4484-9D4A-BE4080A73BFF}" type="presParOf" srcId="{3C61BC96-AF4A-499D-9C9F-10073CF8D2A3}" destId="{C0A2FA70-A43E-4576-B6A9-5F8EC1E91619}" srcOrd="1" destOrd="0" presId="urn:microsoft.com/office/officeart/2016/7/layout/LinearArrowProcessNumbered"/>
    <dgm:cxn modelId="{777283E4-0FD6-43A6-A684-BCEDF793DC3F}" type="presParOf" srcId="{3C61BC96-AF4A-499D-9C9F-10073CF8D2A3}" destId="{0C20616E-D3EA-4A65-ACE1-5510279DB3DC}" srcOrd="2" destOrd="0" presId="urn:microsoft.com/office/officeart/2016/7/layout/LinearArrowProcessNumbered"/>
    <dgm:cxn modelId="{C12815F5-251E-46BA-9AE9-88CBE967AA59}" type="presParOf" srcId="{3C61BC96-AF4A-499D-9C9F-10073CF8D2A3}" destId="{B75130B3-B61F-480F-BE26-D6D41C818AC4}" srcOrd="3" destOrd="0" presId="urn:microsoft.com/office/officeart/2016/7/layout/LinearArrowProcessNumbered"/>
    <dgm:cxn modelId="{E5C1183E-74A8-4A5E-B22B-121B9478274D}" type="presParOf" srcId="{65EE48C9-44C5-49D8-BCC6-C5F801FE8DF5}" destId="{924245A9-51D4-4D1B-9869-E81EA1F2E625}" srcOrd="2" destOrd="0" presId="urn:microsoft.com/office/officeart/2016/7/layout/LinearArrowProcessNumbered"/>
    <dgm:cxn modelId="{F51F6907-0C1C-4A7E-A003-B247EB7B9F14}" type="presParOf" srcId="{3759A2FC-BA58-4785-8939-15A5991717AF}" destId="{0CABF1FB-61B3-457F-A256-6F3CF77BC856}" srcOrd="1" destOrd="0" presId="urn:microsoft.com/office/officeart/2016/7/layout/LinearArrowProcessNumbered"/>
    <dgm:cxn modelId="{951C5701-8554-4107-82B1-E84658819616}" type="presParOf" srcId="{3759A2FC-BA58-4785-8939-15A5991717AF}" destId="{03B474DA-D636-43EA-947C-12FAE9B28FF6}" srcOrd="2" destOrd="0" presId="urn:microsoft.com/office/officeart/2016/7/layout/LinearArrowProcessNumbered"/>
    <dgm:cxn modelId="{6567BD52-050B-4A12-8B63-773D9F002D84}" type="presParOf" srcId="{03B474DA-D636-43EA-947C-12FAE9B28FF6}" destId="{754CE980-4914-48DD-B6BC-299A38539413}" srcOrd="0" destOrd="0" presId="urn:microsoft.com/office/officeart/2016/7/layout/LinearArrowProcessNumbered"/>
    <dgm:cxn modelId="{A75D87E0-E222-400E-A2CD-32CE7DD14346}" type="presParOf" srcId="{03B474DA-D636-43EA-947C-12FAE9B28FF6}" destId="{5067B505-89B0-49D9-805C-A6217CF7B3CB}" srcOrd="1" destOrd="0" presId="urn:microsoft.com/office/officeart/2016/7/layout/LinearArrowProcessNumbered"/>
    <dgm:cxn modelId="{29247693-496F-4946-B00C-BDD6D6B45675}" type="presParOf" srcId="{5067B505-89B0-49D9-805C-A6217CF7B3CB}" destId="{5C5CB33F-43B3-44DB-B5EB-273E32EE4685}" srcOrd="0" destOrd="0" presId="urn:microsoft.com/office/officeart/2016/7/layout/LinearArrowProcessNumbered"/>
    <dgm:cxn modelId="{46189262-8691-4521-A3EC-3C695FFFD3C4}" type="presParOf" srcId="{5067B505-89B0-49D9-805C-A6217CF7B3CB}" destId="{0BF9DBC6-E5C1-433B-AACE-991A7D9503C9}" srcOrd="1" destOrd="0" presId="urn:microsoft.com/office/officeart/2016/7/layout/LinearArrowProcessNumbered"/>
    <dgm:cxn modelId="{6A2F2F00-B5D4-4256-A4E6-A786B0F8A4E7}" type="presParOf" srcId="{5067B505-89B0-49D9-805C-A6217CF7B3CB}" destId="{E60EB206-F63A-4F8A-989F-723E0257B0DB}" srcOrd="2" destOrd="0" presId="urn:microsoft.com/office/officeart/2016/7/layout/LinearArrowProcessNumbered"/>
    <dgm:cxn modelId="{49B81FB5-4679-47DD-804F-FCB14FE2AAFC}" type="presParOf" srcId="{5067B505-89B0-49D9-805C-A6217CF7B3CB}" destId="{7E58BC21-50E4-4669-A862-E753310F9577}" srcOrd="3" destOrd="0" presId="urn:microsoft.com/office/officeart/2016/7/layout/LinearArrowProcessNumbered"/>
    <dgm:cxn modelId="{DBA045B0-FC53-41E0-993E-4D3F2611E963}" type="presParOf" srcId="{03B474DA-D636-43EA-947C-12FAE9B28FF6}" destId="{95C4CB3C-18C8-4217-BDB2-17611D24BE4B}" srcOrd="2" destOrd="0" presId="urn:microsoft.com/office/officeart/2016/7/layout/LinearArrowProcessNumbered"/>
    <dgm:cxn modelId="{FC5E04E2-E22B-413B-B154-BE3791D19BFF}" type="presParOf" srcId="{3759A2FC-BA58-4785-8939-15A5991717AF}" destId="{28FC0E04-BF8C-47F2-9551-48BF490411D4}" srcOrd="3" destOrd="0" presId="urn:microsoft.com/office/officeart/2016/7/layout/LinearArrowProcessNumbered"/>
    <dgm:cxn modelId="{F45F025F-31A8-40F8-A3AA-AC1621921C0E}" type="presParOf" srcId="{3759A2FC-BA58-4785-8939-15A5991717AF}" destId="{6783A5C9-CC7B-44AA-B1C6-9615EAB30659}" srcOrd="4" destOrd="0" presId="urn:microsoft.com/office/officeart/2016/7/layout/LinearArrowProcessNumbered"/>
    <dgm:cxn modelId="{6C9AAE96-4423-44E0-B7D9-01C1F3654374}" type="presParOf" srcId="{6783A5C9-CC7B-44AA-B1C6-9615EAB30659}" destId="{A48E58C7-164B-491B-8BD0-77E75BCBDF6C}" srcOrd="0" destOrd="0" presId="urn:microsoft.com/office/officeart/2016/7/layout/LinearArrowProcessNumbered"/>
    <dgm:cxn modelId="{CA6A8D01-53A2-4CF9-903A-DBFB4F374235}" type="presParOf" srcId="{6783A5C9-CC7B-44AA-B1C6-9615EAB30659}" destId="{2BB0B077-810D-4FF2-987F-0EEEF1173881}" srcOrd="1" destOrd="0" presId="urn:microsoft.com/office/officeart/2016/7/layout/LinearArrowProcessNumbered"/>
    <dgm:cxn modelId="{717D589D-4FD9-4F29-B519-F1FD6D954865}" type="presParOf" srcId="{2BB0B077-810D-4FF2-987F-0EEEF1173881}" destId="{676AF19D-0138-4056-B5C8-D329D1EFF2E4}" srcOrd="0" destOrd="0" presId="urn:microsoft.com/office/officeart/2016/7/layout/LinearArrowProcessNumbered"/>
    <dgm:cxn modelId="{BCF443D3-BE78-489A-A49D-D2D64D1B5252}" type="presParOf" srcId="{2BB0B077-810D-4FF2-987F-0EEEF1173881}" destId="{91AA1CFA-7A07-4E3A-9739-F260CABE0482}" srcOrd="1" destOrd="0" presId="urn:microsoft.com/office/officeart/2016/7/layout/LinearArrowProcessNumbered"/>
    <dgm:cxn modelId="{CD714B18-356C-474C-981B-C64A28A6C1AE}" type="presParOf" srcId="{2BB0B077-810D-4FF2-987F-0EEEF1173881}" destId="{40F7CA19-3CAC-4A73-8528-FEF41E57E171}" srcOrd="2" destOrd="0" presId="urn:microsoft.com/office/officeart/2016/7/layout/LinearArrowProcessNumbered"/>
    <dgm:cxn modelId="{BEAB9054-7B62-4061-96BC-1E0CC7B563C7}" type="presParOf" srcId="{2BB0B077-810D-4FF2-987F-0EEEF1173881}" destId="{DED0C64A-C0BE-4EFC-BC5A-D4C58C356A27}" srcOrd="3" destOrd="0" presId="urn:microsoft.com/office/officeart/2016/7/layout/LinearArrowProcessNumbered"/>
    <dgm:cxn modelId="{ABC3C198-B707-47FB-872B-7E997D5BBB23}" type="presParOf" srcId="{6783A5C9-CC7B-44AA-B1C6-9615EAB30659}" destId="{4FA03EBC-6C6D-4F1E-8638-274CDADC0C5F}" srcOrd="2" destOrd="0" presId="urn:microsoft.com/office/officeart/2016/7/layout/LinearArrowProcessNumbered"/>
    <dgm:cxn modelId="{79C2F6D9-8A56-4F1E-B8DC-38BCCE0B5F8E}" type="presParOf" srcId="{3759A2FC-BA58-4785-8939-15A5991717AF}" destId="{7D2067C8-6A53-40E9-8A84-4343138BEE5C}" srcOrd="5" destOrd="0" presId="urn:microsoft.com/office/officeart/2016/7/layout/LinearArrowProcessNumbered"/>
    <dgm:cxn modelId="{96C14799-5677-47C8-BB6F-3516CF707DFB}" type="presParOf" srcId="{3759A2FC-BA58-4785-8939-15A5991717AF}" destId="{5ECBA4FB-EDCC-4374-A9CE-59A762606919}" srcOrd="6" destOrd="0" presId="urn:microsoft.com/office/officeart/2016/7/layout/LinearArrowProcessNumbered"/>
    <dgm:cxn modelId="{19188633-85C3-48B0-B8CA-2714BDA9A4A2}" type="presParOf" srcId="{5ECBA4FB-EDCC-4374-A9CE-59A762606919}" destId="{2FA7289E-DCEA-41B5-BC3F-4B397DB8D346}" srcOrd="0" destOrd="0" presId="urn:microsoft.com/office/officeart/2016/7/layout/LinearArrowProcessNumbered"/>
    <dgm:cxn modelId="{6CF5D495-5340-4668-B1DA-1C8A8453CA4B}" type="presParOf" srcId="{5ECBA4FB-EDCC-4374-A9CE-59A762606919}" destId="{F3AB04B9-EE06-48F6-8048-C7197A14382B}" srcOrd="1" destOrd="0" presId="urn:microsoft.com/office/officeart/2016/7/layout/LinearArrowProcessNumbered"/>
    <dgm:cxn modelId="{D4132045-8E3E-4DB1-B3F9-A93E3BF64998}" type="presParOf" srcId="{F3AB04B9-EE06-48F6-8048-C7197A14382B}" destId="{DED0B747-1785-4926-AF5C-5C8F72BAE3C1}" srcOrd="0" destOrd="0" presId="urn:microsoft.com/office/officeart/2016/7/layout/LinearArrowProcessNumbered"/>
    <dgm:cxn modelId="{CE77EF8D-CC15-4C34-9515-58CDBC960D90}" type="presParOf" srcId="{F3AB04B9-EE06-48F6-8048-C7197A14382B}" destId="{F0C6379B-F0F9-49CC-B770-21E7F88E8C2C}" srcOrd="1" destOrd="0" presId="urn:microsoft.com/office/officeart/2016/7/layout/LinearArrowProcessNumbered"/>
    <dgm:cxn modelId="{773F85D3-4080-470A-96BC-28F7D51E1C42}" type="presParOf" srcId="{F3AB04B9-EE06-48F6-8048-C7197A14382B}" destId="{E3B21FED-6EA6-4901-BC80-CB0299CC1270}" srcOrd="2" destOrd="0" presId="urn:microsoft.com/office/officeart/2016/7/layout/LinearArrowProcessNumbered"/>
    <dgm:cxn modelId="{6A30F020-DB02-45C1-A7C2-B84694DA4D4E}" type="presParOf" srcId="{F3AB04B9-EE06-48F6-8048-C7197A14382B}" destId="{C11D9DAB-C5FE-4480-8A8D-FE8887DE0CC3}" srcOrd="3" destOrd="0" presId="urn:microsoft.com/office/officeart/2016/7/layout/LinearArrowProcessNumbered"/>
    <dgm:cxn modelId="{2143E9C1-51AC-4BDA-BC11-FFAC2D4139A5}" type="presParOf" srcId="{5ECBA4FB-EDCC-4374-A9CE-59A762606919}" destId="{39313134-926E-4113-A19D-238FBBDEC34A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0DDA5-1978-4AD2-9DC8-0F10D43D160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AFE5A8-CD59-4254-9C86-882FF1D1EB55}">
      <dgm:prSet/>
      <dgm:spPr/>
      <dgm:t>
        <a:bodyPr/>
        <a:lstStyle/>
        <a:p>
          <a:r>
            <a:rPr lang="hr-HR" b="1" dirty="0"/>
            <a:t>Anja </a:t>
          </a:r>
          <a:r>
            <a:rPr lang="hr-HR" b="1" dirty="0" err="1"/>
            <a:t>Šimpraga</a:t>
          </a:r>
          <a:r>
            <a:rPr lang="hr-HR" b="1" dirty="0"/>
            <a:t> </a:t>
          </a:r>
          <a:r>
            <a:rPr lang="hr-HR" dirty="0"/>
            <a:t>(potpredsjednica Vlade RH) – državna dužnosnica </a:t>
          </a:r>
          <a:endParaRPr lang="en-US" dirty="0"/>
        </a:p>
      </dgm:t>
    </dgm:pt>
    <dgm:pt modelId="{08BAEA88-0C94-4C63-B4F8-DB7069717A9F}" type="parTrans" cxnId="{FC85A135-D16B-44F5-A142-4CAB7C3D07C6}">
      <dgm:prSet/>
      <dgm:spPr/>
      <dgm:t>
        <a:bodyPr/>
        <a:lstStyle/>
        <a:p>
          <a:endParaRPr lang="en-US"/>
        </a:p>
      </dgm:t>
    </dgm:pt>
    <dgm:pt modelId="{679EBB8F-E899-4830-80D3-02EC79C7D6B6}" type="sibTrans" cxnId="{FC85A135-D16B-44F5-A142-4CAB7C3D07C6}">
      <dgm:prSet/>
      <dgm:spPr/>
      <dgm:t>
        <a:bodyPr/>
        <a:lstStyle/>
        <a:p>
          <a:endParaRPr lang="en-US"/>
        </a:p>
      </dgm:t>
    </dgm:pt>
    <dgm:pt modelId="{5738BE72-D9BD-479B-AAE9-301D311684C6}">
      <dgm:prSet/>
      <dgm:spPr/>
      <dgm:t>
        <a:bodyPr/>
        <a:lstStyle/>
        <a:p>
          <a:r>
            <a:rPr lang="hr-HR" b="1" dirty="0"/>
            <a:t>Andreja </a:t>
          </a:r>
          <a:r>
            <a:rPr lang="hr-HR" b="1" dirty="0" err="1"/>
            <a:t>Metelko-Zgombić</a:t>
          </a:r>
          <a:r>
            <a:rPr lang="hr-HR" b="1" dirty="0"/>
            <a:t> </a:t>
          </a:r>
        </a:p>
        <a:p>
          <a:r>
            <a:rPr lang="hr-HR" dirty="0"/>
            <a:t>(državna tajnica, Ministarstvo vanjskih i europskih poslova) – državna dužnosnica </a:t>
          </a:r>
          <a:endParaRPr lang="en-US" dirty="0"/>
        </a:p>
      </dgm:t>
    </dgm:pt>
    <dgm:pt modelId="{DFA95356-D0FE-44BA-8033-6CC253BC857E}" type="parTrans" cxnId="{CEB6A57C-84A6-4506-B56C-32A19E0BAEE0}">
      <dgm:prSet/>
      <dgm:spPr/>
      <dgm:t>
        <a:bodyPr/>
        <a:lstStyle/>
        <a:p>
          <a:endParaRPr lang="en-US"/>
        </a:p>
      </dgm:t>
    </dgm:pt>
    <dgm:pt modelId="{D751515A-9384-49B9-A6E0-BBD73C96FBEB}" type="sibTrans" cxnId="{CEB6A57C-84A6-4506-B56C-32A19E0BAEE0}">
      <dgm:prSet/>
      <dgm:spPr/>
      <dgm:t>
        <a:bodyPr/>
        <a:lstStyle/>
        <a:p>
          <a:endParaRPr lang="en-US"/>
        </a:p>
      </dgm:t>
    </dgm:pt>
    <dgm:pt modelId="{9F725823-B0F5-4115-BC6C-3ED12A12EDF8}">
      <dgm:prSet/>
      <dgm:spPr/>
      <dgm:t>
        <a:bodyPr/>
        <a:lstStyle/>
        <a:p>
          <a:r>
            <a:rPr lang="hr-HR" b="1" dirty="0"/>
            <a:t>Tamara </a:t>
          </a:r>
          <a:r>
            <a:rPr lang="hr-HR" b="1" dirty="0" err="1"/>
            <a:t>Poljarević</a:t>
          </a:r>
          <a:r>
            <a:rPr lang="hr-HR" dirty="0"/>
            <a:t> </a:t>
          </a:r>
        </a:p>
        <a:p>
          <a:r>
            <a:rPr lang="hr-HR" dirty="0"/>
            <a:t>(načelnica Sektora za ljudska prava i etiku, Ministarstvo pravosuđa i uprave) – rukovodeća državna službenica</a:t>
          </a:r>
        </a:p>
      </dgm:t>
    </dgm:pt>
    <dgm:pt modelId="{94726363-D092-4DD2-A42D-911D2087CB75}" type="parTrans" cxnId="{C288E50B-8A68-4285-8496-97EC00527564}">
      <dgm:prSet/>
      <dgm:spPr/>
      <dgm:t>
        <a:bodyPr/>
        <a:lstStyle/>
        <a:p>
          <a:endParaRPr lang="en-US"/>
        </a:p>
      </dgm:t>
    </dgm:pt>
    <dgm:pt modelId="{632FF404-1C49-44AB-A594-69119F3A4D2E}" type="sibTrans" cxnId="{C288E50B-8A68-4285-8496-97EC00527564}">
      <dgm:prSet/>
      <dgm:spPr/>
      <dgm:t>
        <a:bodyPr/>
        <a:lstStyle/>
        <a:p>
          <a:endParaRPr lang="en-US"/>
        </a:p>
      </dgm:t>
    </dgm:pt>
    <dgm:pt modelId="{FEF514BD-22C2-4131-8459-F70417263756}">
      <dgm:prSet/>
      <dgm:spPr/>
      <dgm:t>
        <a:bodyPr/>
        <a:lstStyle/>
        <a:p>
          <a:r>
            <a:rPr lang="hr-HR" b="1" dirty="0"/>
            <a:t>Prof.dr.sc. Gordana Marčetić </a:t>
          </a:r>
        </a:p>
        <a:p>
          <a:r>
            <a:rPr lang="hr-HR" dirty="0"/>
            <a:t>(zamjenica predsjednice Vijeća)</a:t>
          </a:r>
        </a:p>
        <a:p>
          <a:r>
            <a:rPr lang="hr-HR" dirty="0"/>
            <a:t>Pravni fakultet Sveučilišta u Zagrebu)  - vanjska članica</a:t>
          </a:r>
        </a:p>
        <a:p>
          <a:endParaRPr lang="en-US" dirty="0"/>
        </a:p>
      </dgm:t>
    </dgm:pt>
    <dgm:pt modelId="{395A1D8A-99F8-4839-9565-E5B475F695E6}" type="parTrans" cxnId="{175E787F-0DBA-49A9-B924-0B49AD289F8C}">
      <dgm:prSet/>
      <dgm:spPr/>
      <dgm:t>
        <a:bodyPr/>
        <a:lstStyle/>
        <a:p>
          <a:endParaRPr lang="en-US"/>
        </a:p>
      </dgm:t>
    </dgm:pt>
    <dgm:pt modelId="{1C56F727-E04F-483B-B642-1EDC4DA819FA}" type="sibTrans" cxnId="{175E787F-0DBA-49A9-B924-0B49AD289F8C}">
      <dgm:prSet/>
      <dgm:spPr/>
      <dgm:t>
        <a:bodyPr/>
        <a:lstStyle/>
        <a:p>
          <a:endParaRPr lang="en-US"/>
        </a:p>
      </dgm:t>
    </dgm:pt>
    <dgm:pt modelId="{330714CD-4C7E-4107-BE1D-12DA13E5C54F}">
      <dgm:prSet/>
      <dgm:spPr/>
      <dgm:t>
        <a:bodyPr/>
        <a:lstStyle/>
        <a:p>
          <a:r>
            <a:rPr lang="hr-HR" b="1" dirty="0"/>
            <a:t>Izv.prof.dr.sc. Sunčana Roksandić</a:t>
          </a:r>
        </a:p>
        <a:p>
          <a:r>
            <a:rPr lang="hr-HR" dirty="0"/>
            <a:t>(predsjednica Vijeća)</a:t>
          </a:r>
        </a:p>
        <a:p>
          <a:r>
            <a:rPr lang="hr-HR" dirty="0"/>
            <a:t>(Pravni fakultet Sveučilišta u Zagrebu)  - vanjska članica </a:t>
          </a:r>
          <a:endParaRPr lang="en-US" dirty="0"/>
        </a:p>
      </dgm:t>
    </dgm:pt>
    <dgm:pt modelId="{1804F7FC-C0B7-4A31-9508-631DF6D1AE60}" type="parTrans" cxnId="{879FF685-8B83-409B-97E2-A9E3DCC3349C}">
      <dgm:prSet/>
      <dgm:spPr/>
      <dgm:t>
        <a:bodyPr/>
        <a:lstStyle/>
        <a:p>
          <a:endParaRPr lang="en-US"/>
        </a:p>
      </dgm:t>
    </dgm:pt>
    <dgm:pt modelId="{643523AE-23E7-4C8A-8BDE-4FC6CDCD03FF}" type="sibTrans" cxnId="{879FF685-8B83-409B-97E2-A9E3DCC3349C}">
      <dgm:prSet/>
      <dgm:spPr/>
      <dgm:t>
        <a:bodyPr/>
        <a:lstStyle/>
        <a:p>
          <a:endParaRPr lang="en-US"/>
        </a:p>
      </dgm:t>
    </dgm:pt>
    <dgm:pt modelId="{5EFF7CDD-58CD-4D17-A662-82D38E028091}" type="pres">
      <dgm:prSet presAssocID="{E3C0DDA5-1978-4AD2-9DC8-0F10D43D1609}" presName="diagram" presStyleCnt="0">
        <dgm:presLayoutVars>
          <dgm:dir/>
          <dgm:resizeHandles val="exact"/>
        </dgm:presLayoutVars>
      </dgm:prSet>
      <dgm:spPr/>
    </dgm:pt>
    <dgm:pt modelId="{A5E45C1E-7025-445C-AAF9-39EE17EDD9AB}" type="pres">
      <dgm:prSet presAssocID="{F6AFE5A8-CD59-4254-9C86-882FF1D1EB55}" presName="node" presStyleLbl="node1" presStyleIdx="0" presStyleCnt="5">
        <dgm:presLayoutVars>
          <dgm:bulletEnabled val="1"/>
        </dgm:presLayoutVars>
      </dgm:prSet>
      <dgm:spPr/>
    </dgm:pt>
    <dgm:pt modelId="{3F0FFDB3-ADB0-48A8-A934-53F8917A2FBE}" type="pres">
      <dgm:prSet presAssocID="{679EBB8F-E899-4830-80D3-02EC79C7D6B6}" presName="sibTrans" presStyleCnt="0"/>
      <dgm:spPr/>
    </dgm:pt>
    <dgm:pt modelId="{EFC39DEB-A75B-4F0F-B4A0-801F719EEF54}" type="pres">
      <dgm:prSet presAssocID="{5738BE72-D9BD-479B-AAE9-301D311684C6}" presName="node" presStyleLbl="node1" presStyleIdx="1" presStyleCnt="5">
        <dgm:presLayoutVars>
          <dgm:bulletEnabled val="1"/>
        </dgm:presLayoutVars>
      </dgm:prSet>
      <dgm:spPr/>
    </dgm:pt>
    <dgm:pt modelId="{0E3BD8A8-4D5D-4089-9952-878F48FBDC25}" type="pres">
      <dgm:prSet presAssocID="{D751515A-9384-49B9-A6E0-BBD73C96FBEB}" presName="sibTrans" presStyleCnt="0"/>
      <dgm:spPr/>
    </dgm:pt>
    <dgm:pt modelId="{BAFC1E24-86B6-4371-82EE-46135A7A08DF}" type="pres">
      <dgm:prSet presAssocID="{9F725823-B0F5-4115-BC6C-3ED12A12EDF8}" presName="node" presStyleLbl="node1" presStyleIdx="2" presStyleCnt="5">
        <dgm:presLayoutVars>
          <dgm:bulletEnabled val="1"/>
        </dgm:presLayoutVars>
      </dgm:prSet>
      <dgm:spPr/>
    </dgm:pt>
    <dgm:pt modelId="{E28330D2-C50B-4C22-8084-CD2B8AAFDFCF}" type="pres">
      <dgm:prSet presAssocID="{632FF404-1C49-44AB-A594-69119F3A4D2E}" presName="sibTrans" presStyleCnt="0"/>
      <dgm:spPr/>
    </dgm:pt>
    <dgm:pt modelId="{9B2338C2-83A2-4E57-BBFC-1421D3381E47}" type="pres">
      <dgm:prSet presAssocID="{FEF514BD-22C2-4131-8459-F70417263756}" presName="node" presStyleLbl="node1" presStyleIdx="3" presStyleCnt="5">
        <dgm:presLayoutVars>
          <dgm:bulletEnabled val="1"/>
        </dgm:presLayoutVars>
      </dgm:prSet>
      <dgm:spPr/>
    </dgm:pt>
    <dgm:pt modelId="{9F727D48-0387-4563-A44D-C908AFC48216}" type="pres">
      <dgm:prSet presAssocID="{1C56F727-E04F-483B-B642-1EDC4DA819FA}" presName="sibTrans" presStyleCnt="0"/>
      <dgm:spPr/>
    </dgm:pt>
    <dgm:pt modelId="{B6A735CC-B9B5-442E-B95D-C69314085E06}" type="pres">
      <dgm:prSet presAssocID="{330714CD-4C7E-4107-BE1D-12DA13E5C54F}" presName="node" presStyleLbl="node1" presStyleIdx="4" presStyleCnt="5">
        <dgm:presLayoutVars>
          <dgm:bulletEnabled val="1"/>
        </dgm:presLayoutVars>
      </dgm:prSet>
      <dgm:spPr/>
    </dgm:pt>
  </dgm:ptLst>
  <dgm:cxnLst>
    <dgm:cxn modelId="{FDDD4C03-3064-44F7-B5D2-75F7AEFEA0C8}" type="presOf" srcId="{9F725823-B0F5-4115-BC6C-3ED12A12EDF8}" destId="{BAFC1E24-86B6-4371-82EE-46135A7A08DF}" srcOrd="0" destOrd="0" presId="urn:microsoft.com/office/officeart/2005/8/layout/default"/>
    <dgm:cxn modelId="{C288E50B-8A68-4285-8496-97EC00527564}" srcId="{E3C0DDA5-1978-4AD2-9DC8-0F10D43D1609}" destId="{9F725823-B0F5-4115-BC6C-3ED12A12EDF8}" srcOrd="2" destOrd="0" parTransId="{94726363-D092-4DD2-A42D-911D2087CB75}" sibTransId="{632FF404-1C49-44AB-A594-69119F3A4D2E}"/>
    <dgm:cxn modelId="{A860060F-AC8A-4896-A8BE-A50871E89376}" type="presOf" srcId="{F6AFE5A8-CD59-4254-9C86-882FF1D1EB55}" destId="{A5E45C1E-7025-445C-AAF9-39EE17EDD9AB}" srcOrd="0" destOrd="0" presId="urn:microsoft.com/office/officeart/2005/8/layout/default"/>
    <dgm:cxn modelId="{D41B7421-2409-41E7-BC0F-C180CAAE72E3}" type="presOf" srcId="{330714CD-4C7E-4107-BE1D-12DA13E5C54F}" destId="{B6A735CC-B9B5-442E-B95D-C69314085E06}" srcOrd="0" destOrd="0" presId="urn:microsoft.com/office/officeart/2005/8/layout/default"/>
    <dgm:cxn modelId="{FC85A135-D16B-44F5-A142-4CAB7C3D07C6}" srcId="{E3C0DDA5-1978-4AD2-9DC8-0F10D43D1609}" destId="{F6AFE5A8-CD59-4254-9C86-882FF1D1EB55}" srcOrd="0" destOrd="0" parTransId="{08BAEA88-0C94-4C63-B4F8-DB7069717A9F}" sibTransId="{679EBB8F-E899-4830-80D3-02EC79C7D6B6}"/>
    <dgm:cxn modelId="{E1C4626B-F4C2-4232-B873-30F4CBC6DAC5}" type="presOf" srcId="{FEF514BD-22C2-4131-8459-F70417263756}" destId="{9B2338C2-83A2-4E57-BBFC-1421D3381E47}" srcOrd="0" destOrd="0" presId="urn:microsoft.com/office/officeart/2005/8/layout/default"/>
    <dgm:cxn modelId="{CEB6A57C-84A6-4506-B56C-32A19E0BAEE0}" srcId="{E3C0DDA5-1978-4AD2-9DC8-0F10D43D1609}" destId="{5738BE72-D9BD-479B-AAE9-301D311684C6}" srcOrd="1" destOrd="0" parTransId="{DFA95356-D0FE-44BA-8033-6CC253BC857E}" sibTransId="{D751515A-9384-49B9-A6E0-BBD73C96FBEB}"/>
    <dgm:cxn modelId="{175E787F-0DBA-49A9-B924-0B49AD289F8C}" srcId="{E3C0DDA5-1978-4AD2-9DC8-0F10D43D1609}" destId="{FEF514BD-22C2-4131-8459-F70417263756}" srcOrd="3" destOrd="0" parTransId="{395A1D8A-99F8-4839-9565-E5B475F695E6}" sibTransId="{1C56F727-E04F-483B-B642-1EDC4DA819FA}"/>
    <dgm:cxn modelId="{879FF685-8B83-409B-97E2-A9E3DCC3349C}" srcId="{E3C0DDA5-1978-4AD2-9DC8-0F10D43D1609}" destId="{330714CD-4C7E-4107-BE1D-12DA13E5C54F}" srcOrd="4" destOrd="0" parTransId="{1804F7FC-C0B7-4A31-9508-631DF6D1AE60}" sibTransId="{643523AE-23E7-4C8A-8BDE-4FC6CDCD03FF}"/>
    <dgm:cxn modelId="{517F9BBE-06EA-472A-AE07-2544C21ACE4F}" type="presOf" srcId="{5738BE72-D9BD-479B-AAE9-301D311684C6}" destId="{EFC39DEB-A75B-4F0F-B4A0-801F719EEF54}" srcOrd="0" destOrd="0" presId="urn:microsoft.com/office/officeart/2005/8/layout/default"/>
    <dgm:cxn modelId="{A08837F5-7F62-40B3-AC58-C42AB66F7B52}" type="presOf" srcId="{E3C0DDA5-1978-4AD2-9DC8-0F10D43D1609}" destId="{5EFF7CDD-58CD-4D17-A662-82D38E028091}" srcOrd="0" destOrd="0" presId="urn:microsoft.com/office/officeart/2005/8/layout/default"/>
    <dgm:cxn modelId="{A7D76BD2-5B30-4E01-968F-618E9459D029}" type="presParOf" srcId="{5EFF7CDD-58CD-4D17-A662-82D38E028091}" destId="{A5E45C1E-7025-445C-AAF9-39EE17EDD9AB}" srcOrd="0" destOrd="0" presId="urn:microsoft.com/office/officeart/2005/8/layout/default"/>
    <dgm:cxn modelId="{5F306172-6F0F-4D82-BF6E-3C4D47A37EA8}" type="presParOf" srcId="{5EFF7CDD-58CD-4D17-A662-82D38E028091}" destId="{3F0FFDB3-ADB0-48A8-A934-53F8917A2FBE}" srcOrd="1" destOrd="0" presId="urn:microsoft.com/office/officeart/2005/8/layout/default"/>
    <dgm:cxn modelId="{3CBCD602-60B5-43A4-8227-2A42B757CD8E}" type="presParOf" srcId="{5EFF7CDD-58CD-4D17-A662-82D38E028091}" destId="{EFC39DEB-A75B-4F0F-B4A0-801F719EEF54}" srcOrd="2" destOrd="0" presId="urn:microsoft.com/office/officeart/2005/8/layout/default"/>
    <dgm:cxn modelId="{1F5C0CA4-155C-47C8-A65F-47B6D7541FC4}" type="presParOf" srcId="{5EFF7CDD-58CD-4D17-A662-82D38E028091}" destId="{0E3BD8A8-4D5D-4089-9952-878F48FBDC25}" srcOrd="3" destOrd="0" presId="urn:microsoft.com/office/officeart/2005/8/layout/default"/>
    <dgm:cxn modelId="{352312CE-F6C0-4E35-A1C8-CB3E28B3776E}" type="presParOf" srcId="{5EFF7CDD-58CD-4D17-A662-82D38E028091}" destId="{BAFC1E24-86B6-4371-82EE-46135A7A08DF}" srcOrd="4" destOrd="0" presId="urn:microsoft.com/office/officeart/2005/8/layout/default"/>
    <dgm:cxn modelId="{20AC252C-EEAE-4C72-BFA1-B089B3059F69}" type="presParOf" srcId="{5EFF7CDD-58CD-4D17-A662-82D38E028091}" destId="{E28330D2-C50B-4C22-8084-CD2B8AAFDFCF}" srcOrd="5" destOrd="0" presId="urn:microsoft.com/office/officeart/2005/8/layout/default"/>
    <dgm:cxn modelId="{50F86417-6BF8-4954-986C-4D266BFD798A}" type="presParOf" srcId="{5EFF7CDD-58CD-4D17-A662-82D38E028091}" destId="{9B2338C2-83A2-4E57-BBFC-1421D3381E47}" srcOrd="6" destOrd="0" presId="urn:microsoft.com/office/officeart/2005/8/layout/default"/>
    <dgm:cxn modelId="{4D558AB6-1BA8-4892-A078-B52EF4683519}" type="presParOf" srcId="{5EFF7CDD-58CD-4D17-A662-82D38E028091}" destId="{9F727D48-0387-4563-A44D-C908AFC48216}" srcOrd="7" destOrd="0" presId="urn:microsoft.com/office/officeart/2005/8/layout/default"/>
    <dgm:cxn modelId="{5F35998A-80FB-47DC-B5DD-B432F50CB2A1}" type="presParOf" srcId="{5EFF7CDD-58CD-4D17-A662-82D38E028091}" destId="{B6A735CC-B9B5-442E-B95D-C69314085E0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BE67E-D9A1-4B5D-9A1D-14865007CB1A}" type="doc">
      <dgm:prSet loTypeId="urn:microsoft.com/office/officeart/2005/8/layout/defaul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4CC77D5-243A-4078-B8C9-DEE04C6982C1}">
      <dgm:prSet/>
      <dgm:spPr/>
      <dgm:t>
        <a:bodyPr/>
        <a:lstStyle/>
        <a:p>
          <a:r>
            <a:rPr lang="hr-HR"/>
            <a:t>Etika i integritet državnih dužnosnika </a:t>
          </a:r>
          <a:endParaRPr lang="en-US"/>
        </a:p>
      </dgm:t>
    </dgm:pt>
    <dgm:pt modelId="{34E754BD-1707-4CFF-9054-83AA7162B2A0}" type="parTrans" cxnId="{10103881-9B27-4430-99DE-2798F3915EE0}">
      <dgm:prSet/>
      <dgm:spPr/>
      <dgm:t>
        <a:bodyPr/>
        <a:lstStyle/>
        <a:p>
          <a:endParaRPr lang="en-US"/>
        </a:p>
      </dgm:t>
    </dgm:pt>
    <dgm:pt modelId="{A14F631A-2C7D-421D-A3D5-A73EBB98DE7F}" type="sibTrans" cxnId="{10103881-9B27-4430-99DE-2798F3915EE0}">
      <dgm:prSet/>
      <dgm:spPr/>
      <dgm:t>
        <a:bodyPr/>
        <a:lstStyle/>
        <a:p>
          <a:endParaRPr lang="en-US"/>
        </a:p>
      </dgm:t>
    </dgm:pt>
    <dgm:pt modelId="{65F51FE7-BBF5-4E60-8BCA-EBC82D1A22D3}">
      <dgm:prSet/>
      <dgm:spPr/>
      <dgm:t>
        <a:bodyPr/>
        <a:lstStyle/>
        <a:p>
          <a:r>
            <a:rPr lang="hr-HR" dirty="0"/>
            <a:t>Politika sprječavanja korupcije </a:t>
          </a:r>
          <a:endParaRPr lang="en-US" dirty="0"/>
        </a:p>
      </dgm:t>
    </dgm:pt>
    <dgm:pt modelId="{CD541B3A-1576-447B-B2BA-093306163380}" type="parTrans" cxnId="{08C72672-F493-468D-BBC1-A935A97004EE}">
      <dgm:prSet/>
      <dgm:spPr/>
      <dgm:t>
        <a:bodyPr/>
        <a:lstStyle/>
        <a:p>
          <a:endParaRPr lang="en-US"/>
        </a:p>
      </dgm:t>
    </dgm:pt>
    <dgm:pt modelId="{F5A9B789-14E0-45AE-B23C-4351BC09F512}" type="sibTrans" cxnId="{08C72672-F493-468D-BBC1-A935A97004EE}">
      <dgm:prSet/>
      <dgm:spPr/>
      <dgm:t>
        <a:bodyPr/>
        <a:lstStyle/>
        <a:p>
          <a:endParaRPr lang="en-US"/>
        </a:p>
      </dgm:t>
    </dgm:pt>
    <dgm:pt modelId="{BDF81684-59C4-436D-988C-356DB3A1A88B}">
      <dgm:prSet/>
      <dgm:spPr/>
      <dgm:t>
        <a:bodyPr/>
        <a:lstStyle/>
        <a:p>
          <a:r>
            <a:rPr lang="hr-HR"/>
            <a:t>Sprječavanje sukoba interesa </a:t>
          </a:r>
          <a:endParaRPr lang="en-US"/>
        </a:p>
      </dgm:t>
    </dgm:pt>
    <dgm:pt modelId="{06F56778-4E5B-4EF7-862C-4C4895EFB2C3}" type="parTrans" cxnId="{7A504745-A260-4257-BABD-3123EAE16232}">
      <dgm:prSet/>
      <dgm:spPr/>
      <dgm:t>
        <a:bodyPr/>
        <a:lstStyle/>
        <a:p>
          <a:endParaRPr lang="en-US"/>
        </a:p>
      </dgm:t>
    </dgm:pt>
    <dgm:pt modelId="{66607272-9E2A-44A7-9403-A677824F4D21}" type="sibTrans" cxnId="{7A504745-A260-4257-BABD-3123EAE16232}">
      <dgm:prSet/>
      <dgm:spPr/>
      <dgm:t>
        <a:bodyPr/>
        <a:lstStyle/>
        <a:p>
          <a:endParaRPr lang="en-US"/>
        </a:p>
      </dgm:t>
    </dgm:pt>
    <dgm:pt modelId="{095AD0D6-8A9B-404F-8175-29AA127190AF}">
      <dgm:prSet/>
      <dgm:spPr/>
      <dgm:t>
        <a:bodyPr/>
        <a:lstStyle/>
        <a:p>
          <a:r>
            <a:rPr lang="hr-HR" dirty="0"/>
            <a:t>Transparentnost i pristup informacijama </a:t>
          </a:r>
          <a:endParaRPr lang="en-US" dirty="0"/>
        </a:p>
      </dgm:t>
    </dgm:pt>
    <dgm:pt modelId="{A092FE2C-319F-4DAD-8D9B-660B41DA026B}" type="parTrans" cxnId="{2A5EBFF5-7895-4C14-81C9-DFD371EC9C0D}">
      <dgm:prSet/>
      <dgm:spPr/>
      <dgm:t>
        <a:bodyPr/>
        <a:lstStyle/>
        <a:p>
          <a:endParaRPr lang="en-US"/>
        </a:p>
      </dgm:t>
    </dgm:pt>
    <dgm:pt modelId="{689331D5-CB94-438A-839B-5BF26BE28403}" type="sibTrans" cxnId="{2A5EBFF5-7895-4C14-81C9-DFD371EC9C0D}">
      <dgm:prSet/>
      <dgm:spPr/>
      <dgm:t>
        <a:bodyPr/>
        <a:lstStyle/>
        <a:p>
          <a:endParaRPr lang="en-US"/>
        </a:p>
      </dgm:t>
    </dgm:pt>
    <dgm:pt modelId="{221D153E-0728-4782-A623-9C9372D0BC34}">
      <dgm:prSet/>
      <dgm:spPr/>
      <dgm:t>
        <a:bodyPr/>
        <a:lstStyle/>
        <a:p>
          <a:r>
            <a:rPr lang="hr-HR" dirty="0"/>
            <a:t>Fiskalna odgovornost </a:t>
          </a:r>
          <a:endParaRPr lang="en-US" dirty="0"/>
        </a:p>
      </dgm:t>
    </dgm:pt>
    <dgm:pt modelId="{85FF455F-034A-4DE7-A0B7-CDC8CC650CBE}" type="parTrans" cxnId="{D6AA0E17-4D0D-4DAB-AFDB-649BF96CD5B4}">
      <dgm:prSet/>
      <dgm:spPr/>
      <dgm:t>
        <a:bodyPr/>
        <a:lstStyle/>
        <a:p>
          <a:endParaRPr lang="en-US"/>
        </a:p>
      </dgm:t>
    </dgm:pt>
    <dgm:pt modelId="{21A4BB38-E60D-4112-ABC1-619C68A1E808}" type="sibTrans" cxnId="{D6AA0E17-4D0D-4DAB-AFDB-649BF96CD5B4}">
      <dgm:prSet/>
      <dgm:spPr/>
      <dgm:t>
        <a:bodyPr/>
        <a:lstStyle/>
        <a:p>
          <a:endParaRPr lang="en-US"/>
        </a:p>
      </dgm:t>
    </dgm:pt>
    <dgm:pt modelId="{D8386A09-29E3-49CD-A82D-A48EF591640A}">
      <dgm:prSet/>
      <dgm:spPr/>
      <dgm:t>
        <a:bodyPr/>
        <a:lstStyle/>
        <a:p>
          <a:r>
            <a:rPr lang="hr-HR" dirty="0"/>
            <a:t>Koruptivna kaznena djela </a:t>
          </a:r>
          <a:endParaRPr lang="en-US" dirty="0"/>
        </a:p>
      </dgm:t>
    </dgm:pt>
    <dgm:pt modelId="{26A88F99-E4CF-4556-AAA9-41E5A9EC394E}" type="parTrans" cxnId="{579A080F-93CA-4867-B760-70FB26BE4F98}">
      <dgm:prSet/>
      <dgm:spPr/>
      <dgm:t>
        <a:bodyPr/>
        <a:lstStyle/>
        <a:p>
          <a:endParaRPr lang="en-US"/>
        </a:p>
      </dgm:t>
    </dgm:pt>
    <dgm:pt modelId="{B8616C85-6C4B-4273-9B5F-9FA0B189ECBA}" type="sibTrans" cxnId="{579A080F-93CA-4867-B760-70FB26BE4F98}">
      <dgm:prSet/>
      <dgm:spPr/>
      <dgm:t>
        <a:bodyPr/>
        <a:lstStyle/>
        <a:p>
          <a:endParaRPr lang="en-US"/>
        </a:p>
      </dgm:t>
    </dgm:pt>
    <dgm:pt modelId="{C13C4742-9327-455E-AB4F-AB00F7D02B84}">
      <dgm:prSet/>
      <dgm:spPr/>
      <dgm:t>
        <a:bodyPr/>
        <a:lstStyle/>
        <a:p>
          <a:r>
            <a:rPr lang="hr-HR"/>
            <a:t>Lobiranje </a:t>
          </a:r>
          <a:endParaRPr lang="en-US"/>
        </a:p>
      </dgm:t>
    </dgm:pt>
    <dgm:pt modelId="{A5612E06-69B8-4E9C-8979-20E83C1A08B3}" type="parTrans" cxnId="{4A01B13A-9B33-42A2-8C96-0DA0F827046B}">
      <dgm:prSet/>
      <dgm:spPr/>
      <dgm:t>
        <a:bodyPr/>
        <a:lstStyle/>
        <a:p>
          <a:endParaRPr lang="en-US"/>
        </a:p>
      </dgm:t>
    </dgm:pt>
    <dgm:pt modelId="{EFE32D75-81AB-48D3-9368-0B1659BE38D2}" type="sibTrans" cxnId="{4A01B13A-9B33-42A2-8C96-0DA0F827046B}">
      <dgm:prSet/>
      <dgm:spPr/>
      <dgm:t>
        <a:bodyPr/>
        <a:lstStyle/>
        <a:p>
          <a:endParaRPr lang="en-US"/>
        </a:p>
      </dgm:t>
    </dgm:pt>
    <dgm:pt modelId="{0A29434D-BAF9-41EC-9277-A0AEA804D795}">
      <dgm:prSet/>
      <dgm:spPr/>
      <dgm:t>
        <a:bodyPr/>
        <a:lstStyle/>
        <a:p>
          <a:r>
            <a:rPr lang="hr-HR" dirty="0"/>
            <a:t>Zaštita zviždača </a:t>
          </a:r>
          <a:endParaRPr lang="en-US" dirty="0"/>
        </a:p>
      </dgm:t>
    </dgm:pt>
    <dgm:pt modelId="{2377E771-7B03-4BD2-BC7C-507EBFCE5A62}" type="parTrans" cxnId="{3D53F3B2-1D12-4568-BC09-B872C25A21BD}">
      <dgm:prSet/>
      <dgm:spPr/>
      <dgm:t>
        <a:bodyPr/>
        <a:lstStyle/>
        <a:p>
          <a:endParaRPr lang="en-US"/>
        </a:p>
      </dgm:t>
    </dgm:pt>
    <dgm:pt modelId="{103DDD0A-E8D7-474A-84EF-E94B477EDF93}" type="sibTrans" cxnId="{3D53F3B2-1D12-4568-BC09-B872C25A21BD}">
      <dgm:prSet/>
      <dgm:spPr/>
      <dgm:t>
        <a:bodyPr/>
        <a:lstStyle/>
        <a:p>
          <a:endParaRPr lang="en-US"/>
        </a:p>
      </dgm:t>
    </dgm:pt>
    <dgm:pt modelId="{94DA36C3-6657-44D5-AA04-FA0F547E9F4F}">
      <dgm:prSet/>
      <dgm:spPr/>
      <dgm:t>
        <a:bodyPr/>
        <a:lstStyle/>
        <a:p>
          <a:r>
            <a:rPr lang="hr-HR"/>
            <a:t>Javne nabave </a:t>
          </a:r>
          <a:endParaRPr lang="en-US"/>
        </a:p>
      </dgm:t>
    </dgm:pt>
    <dgm:pt modelId="{F1E64734-0D20-4CAA-A0FA-A76AEDF90F7D}" type="parTrans" cxnId="{351B7F7B-AC9B-4A7C-AB33-986E9090192F}">
      <dgm:prSet/>
      <dgm:spPr/>
      <dgm:t>
        <a:bodyPr/>
        <a:lstStyle/>
        <a:p>
          <a:endParaRPr lang="en-US"/>
        </a:p>
      </dgm:t>
    </dgm:pt>
    <dgm:pt modelId="{9A9E45C9-747A-4696-8B30-55872F075F1F}" type="sibTrans" cxnId="{351B7F7B-AC9B-4A7C-AB33-986E9090192F}">
      <dgm:prSet/>
      <dgm:spPr/>
      <dgm:t>
        <a:bodyPr/>
        <a:lstStyle/>
        <a:p>
          <a:endParaRPr lang="en-US"/>
        </a:p>
      </dgm:t>
    </dgm:pt>
    <dgm:pt modelId="{C0E38747-AA9A-4346-B048-56D418C05241}">
      <dgm:prSet/>
      <dgm:spPr/>
      <dgm:t>
        <a:bodyPr/>
        <a:lstStyle/>
        <a:p>
          <a:r>
            <a:rPr lang="hr-HR"/>
            <a:t>Odnosi s medijima i građanima </a:t>
          </a:r>
          <a:endParaRPr lang="en-US"/>
        </a:p>
      </dgm:t>
    </dgm:pt>
    <dgm:pt modelId="{058369E3-F78E-4493-86D6-E4DEAE609221}" type="parTrans" cxnId="{5F8FE1DF-6AC6-4E75-9B49-7FB09EAD9AB5}">
      <dgm:prSet/>
      <dgm:spPr/>
      <dgm:t>
        <a:bodyPr/>
        <a:lstStyle/>
        <a:p>
          <a:endParaRPr lang="en-US"/>
        </a:p>
      </dgm:t>
    </dgm:pt>
    <dgm:pt modelId="{108B3B1F-B07F-4B67-9827-B93A3F67B19F}" type="sibTrans" cxnId="{5F8FE1DF-6AC6-4E75-9B49-7FB09EAD9AB5}">
      <dgm:prSet/>
      <dgm:spPr/>
      <dgm:t>
        <a:bodyPr/>
        <a:lstStyle/>
        <a:p>
          <a:endParaRPr lang="en-US"/>
        </a:p>
      </dgm:t>
    </dgm:pt>
    <dgm:pt modelId="{B04D597C-1C2E-4895-B91B-46BE8583BFC2}" type="pres">
      <dgm:prSet presAssocID="{4A0BE67E-D9A1-4B5D-9A1D-14865007CB1A}" presName="diagram" presStyleCnt="0">
        <dgm:presLayoutVars>
          <dgm:dir/>
          <dgm:resizeHandles val="exact"/>
        </dgm:presLayoutVars>
      </dgm:prSet>
      <dgm:spPr/>
    </dgm:pt>
    <dgm:pt modelId="{BAE67C75-963A-48CA-8686-AC9E00E24B8F}" type="pres">
      <dgm:prSet presAssocID="{D4CC77D5-243A-4078-B8C9-DEE04C6982C1}" presName="node" presStyleLbl="node1" presStyleIdx="0" presStyleCnt="10">
        <dgm:presLayoutVars>
          <dgm:bulletEnabled val="1"/>
        </dgm:presLayoutVars>
      </dgm:prSet>
      <dgm:spPr/>
    </dgm:pt>
    <dgm:pt modelId="{A5496E1E-379F-450B-981D-A01B230EC83F}" type="pres">
      <dgm:prSet presAssocID="{A14F631A-2C7D-421D-A3D5-A73EBB98DE7F}" presName="sibTrans" presStyleCnt="0"/>
      <dgm:spPr/>
    </dgm:pt>
    <dgm:pt modelId="{96972CA1-F1BA-4890-B408-D994546013C5}" type="pres">
      <dgm:prSet presAssocID="{65F51FE7-BBF5-4E60-8BCA-EBC82D1A22D3}" presName="node" presStyleLbl="node1" presStyleIdx="1" presStyleCnt="10">
        <dgm:presLayoutVars>
          <dgm:bulletEnabled val="1"/>
        </dgm:presLayoutVars>
      </dgm:prSet>
      <dgm:spPr/>
    </dgm:pt>
    <dgm:pt modelId="{9553821E-CAA1-4F61-81FF-BA564D6216F3}" type="pres">
      <dgm:prSet presAssocID="{F5A9B789-14E0-45AE-B23C-4351BC09F512}" presName="sibTrans" presStyleCnt="0"/>
      <dgm:spPr/>
    </dgm:pt>
    <dgm:pt modelId="{FC3DCCDD-98AA-407D-A3A3-2E21A0BB65AF}" type="pres">
      <dgm:prSet presAssocID="{BDF81684-59C4-436D-988C-356DB3A1A88B}" presName="node" presStyleLbl="node1" presStyleIdx="2" presStyleCnt="10">
        <dgm:presLayoutVars>
          <dgm:bulletEnabled val="1"/>
        </dgm:presLayoutVars>
      </dgm:prSet>
      <dgm:spPr/>
    </dgm:pt>
    <dgm:pt modelId="{3C798958-2BC3-4828-B5E0-320EDA1F95BA}" type="pres">
      <dgm:prSet presAssocID="{66607272-9E2A-44A7-9403-A677824F4D21}" presName="sibTrans" presStyleCnt="0"/>
      <dgm:spPr/>
    </dgm:pt>
    <dgm:pt modelId="{964D1C9C-4AE9-4A92-984D-45053FED4477}" type="pres">
      <dgm:prSet presAssocID="{095AD0D6-8A9B-404F-8175-29AA127190AF}" presName="node" presStyleLbl="node1" presStyleIdx="3" presStyleCnt="10">
        <dgm:presLayoutVars>
          <dgm:bulletEnabled val="1"/>
        </dgm:presLayoutVars>
      </dgm:prSet>
      <dgm:spPr/>
    </dgm:pt>
    <dgm:pt modelId="{A2919436-ABCF-49A3-BFBE-3DC1ED273413}" type="pres">
      <dgm:prSet presAssocID="{689331D5-CB94-438A-839B-5BF26BE28403}" presName="sibTrans" presStyleCnt="0"/>
      <dgm:spPr/>
    </dgm:pt>
    <dgm:pt modelId="{0F55CE98-51CE-4345-8A36-77F7D10A707F}" type="pres">
      <dgm:prSet presAssocID="{221D153E-0728-4782-A623-9C9372D0BC34}" presName="node" presStyleLbl="node1" presStyleIdx="4" presStyleCnt="10">
        <dgm:presLayoutVars>
          <dgm:bulletEnabled val="1"/>
        </dgm:presLayoutVars>
      </dgm:prSet>
      <dgm:spPr/>
    </dgm:pt>
    <dgm:pt modelId="{4EB20949-F6B9-410A-8AF0-5D12AEE289FE}" type="pres">
      <dgm:prSet presAssocID="{21A4BB38-E60D-4112-ABC1-619C68A1E808}" presName="sibTrans" presStyleCnt="0"/>
      <dgm:spPr/>
    </dgm:pt>
    <dgm:pt modelId="{E2D7C7C8-9DF1-42B7-88D2-EDEB8D378116}" type="pres">
      <dgm:prSet presAssocID="{D8386A09-29E3-49CD-A82D-A48EF591640A}" presName="node" presStyleLbl="node1" presStyleIdx="5" presStyleCnt="10">
        <dgm:presLayoutVars>
          <dgm:bulletEnabled val="1"/>
        </dgm:presLayoutVars>
      </dgm:prSet>
      <dgm:spPr/>
    </dgm:pt>
    <dgm:pt modelId="{4B12A0EF-E0A9-448E-9253-597C373237FE}" type="pres">
      <dgm:prSet presAssocID="{B8616C85-6C4B-4273-9B5F-9FA0B189ECBA}" presName="sibTrans" presStyleCnt="0"/>
      <dgm:spPr/>
    </dgm:pt>
    <dgm:pt modelId="{AFE8748F-8C15-4E80-B5F0-F1EBFECFF80B}" type="pres">
      <dgm:prSet presAssocID="{C13C4742-9327-455E-AB4F-AB00F7D02B84}" presName="node" presStyleLbl="node1" presStyleIdx="6" presStyleCnt="10">
        <dgm:presLayoutVars>
          <dgm:bulletEnabled val="1"/>
        </dgm:presLayoutVars>
      </dgm:prSet>
      <dgm:spPr/>
    </dgm:pt>
    <dgm:pt modelId="{A407E904-96C2-4B13-8E52-5697B1E0D275}" type="pres">
      <dgm:prSet presAssocID="{EFE32D75-81AB-48D3-9368-0B1659BE38D2}" presName="sibTrans" presStyleCnt="0"/>
      <dgm:spPr/>
    </dgm:pt>
    <dgm:pt modelId="{E20CAF8F-3BE3-4A57-AFF9-16F568B12F92}" type="pres">
      <dgm:prSet presAssocID="{0A29434D-BAF9-41EC-9277-A0AEA804D795}" presName="node" presStyleLbl="node1" presStyleIdx="7" presStyleCnt="10">
        <dgm:presLayoutVars>
          <dgm:bulletEnabled val="1"/>
        </dgm:presLayoutVars>
      </dgm:prSet>
      <dgm:spPr/>
    </dgm:pt>
    <dgm:pt modelId="{E7123E47-7811-491F-96F7-BB5B0D9406BF}" type="pres">
      <dgm:prSet presAssocID="{103DDD0A-E8D7-474A-84EF-E94B477EDF93}" presName="sibTrans" presStyleCnt="0"/>
      <dgm:spPr/>
    </dgm:pt>
    <dgm:pt modelId="{F0545A9D-42E3-4CB5-9869-813B9CD3E654}" type="pres">
      <dgm:prSet presAssocID="{94DA36C3-6657-44D5-AA04-FA0F547E9F4F}" presName="node" presStyleLbl="node1" presStyleIdx="8" presStyleCnt="10">
        <dgm:presLayoutVars>
          <dgm:bulletEnabled val="1"/>
        </dgm:presLayoutVars>
      </dgm:prSet>
      <dgm:spPr/>
    </dgm:pt>
    <dgm:pt modelId="{2E7CE39A-E3D8-438C-9566-4B882DA5DD5B}" type="pres">
      <dgm:prSet presAssocID="{9A9E45C9-747A-4696-8B30-55872F075F1F}" presName="sibTrans" presStyleCnt="0"/>
      <dgm:spPr/>
    </dgm:pt>
    <dgm:pt modelId="{26734520-9330-41D5-AC0C-2944B6DC504E}" type="pres">
      <dgm:prSet presAssocID="{C0E38747-AA9A-4346-B048-56D418C05241}" presName="node" presStyleLbl="node1" presStyleIdx="9" presStyleCnt="10">
        <dgm:presLayoutVars>
          <dgm:bulletEnabled val="1"/>
        </dgm:presLayoutVars>
      </dgm:prSet>
      <dgm:spPr/>
    </dgm:pt>
  </dgm:ptLst>
  <dgm:cxnLst>
    <dgm:cxn modelId="{6D006A01-7A10-419E-AA90-142AFECA0C31}" type="presOf" srcId="{C13C4742-9327-455E-AB4F-AB00F7D02B84}" destId="{AFE8748F-8C15-4E80-B5F0-F1EBFECFF80B}" srcOrd="0" destOrd="0" presId="urn:microsoft.com/office/officeart/2005/8/layout/default"/>
    <dgm:cxn modelId="{D71F7F0D-B61F-4524-83DC-116EDDF43923}" type="presOf" srcId="{D4CC77D5-243A-4078-B8C9-DEE04C6982C1}" destId="{BAE67C75-963A-48CA-8686-AC9E00E24B8F}" srcOrd="0" destOrd="0" presId="urn:microsoft.com/office/officeart/2005/8/layout/default"/>
    <dgm:cxn modelId="{579A080F-93CA-4867-B760-70FB26BE4F98}" srcId="{4A0BE67E-D9A1-4B5D-9A1D-14865007CB1A}" destId="{D8386A09-29E3-49CD-A82D-A48EF591640A}" srcOrd="5" destOrd="0" parTransId="{26A88F99-E4CF-4556-AAA9-41E5A9EC394E}" sibTransId="{B8616C85-6C4B-4273-9B5F-9FA0B189ECBA}"/>
    <dgm:cxn modelId="{D6AA0E17-4D0D-4DAB-AFDB-649BF96CD5B4}" srcId="{4A0BE67E-D9A1-4B5D-9A1D-14865007CB1A}" destId="{221D153E-0728-4782-A623-9C9372D0BC34}" srcOrd="4" destOrd="0" parTransId="{85FF455F-034A-4DE7-A0B7-CDC8CC650CBE}" sibTransId="{21A4BB38-E60D-4112-ABC1-619C68A1E808}"/>
    <dgm:cxn modelId="{56FAD331-03C1-49D5-B734-56EEB74BC231}" type="presOf" srcId="{BDF81684-59C4-436D-988C-356DB3A1A88B}" destId="{FC3DCCDD-98AA-407D-A3A3-2E21A0BB65AF}" srcOrd="0" destOrd="0" presId="urn:microsoft.com/office/officeart/2005/8/layout/default"/>
    <dgm:cxn modelId="{4A01B13A-9B33-42A2-8C96-0DA0F827046B}" srcId="{4A0BE67E-D9A1-4B5D-9A1D-14865007CB1A}" destId="{C13C4742-9327-455E-AB4F-AB00F7D02B84}" srcOrd="6" destOrd="0" parTransId="{A5612E06-69B8-4E9C-8979-20E83C1A08B3}" sibTransId="{EFE32D75-81AB-48D3-9368-0B1659BE38D2}"/>
    <dgm:cxn modelId="{C985573B-795A-48AB-BAB7-F31E7C144B1C}" type="presOf" srcId="{0A29434D-BAF9-41EC-9277-A0AEA804D795}" destId="{E20CAF8F-3BE3-4A57-AFF9-16F568B12F92}" srcOrd="0" destOrd="0" presId="urn:microsoft.com/office/officeart/2005/8/layout/default"/>
    <dgm:cxn modelId="{7A504745-A260-4257-BABD-3123EAE16232}" srcId="{4A0BE67E-D9A1-4B5D-9A1D-14865007CB1A}" destId="{BDF81684-59C4-436D-988C-356DB3A1A88B}" srcOrd="2" destOrd="0" parTransId="{06F56778-4E5B-4EF7-862C-4C4895EFB2C3}" sibTransId="{66607272-9E2A-44A7-9403-A677824F4D21}"/>
    <dgm:cxn modelId="{73F7FA67-EBC5-42A6-9470-3DF18370AC47}" type="presOf" srcId="{94DA36C3-6657-44D5-AA04-FA0F547E9F4F}" destId="{F0545A9D-42E3-4CB5-9869-813B9CD3E654}" srcOrd="0" destOrd="0" presId="urn:microsoft.com/office/officeart/2005/8/layout/default"/>
    <dgm:cxn modelId="{7A52CA6D-EB8D-4D38-9D39-8BCD7236B8AD}" type="presOf" srcId="{C0E38747-AA9A-4346-B048-56D418C05241}" destId="{26734520-9330-41D5-AC0C-2944B6DC504E}" srcOrd="0" destOrd="0" presId="urn:microsoft.com/office/officeart/2005/8/layout/default"/>
    <dgm:cxn modelId="{08C72672-F493-468D-BBC1-A935A97004EE}" srcId="{4A0BE67E-D9A1-4B5D-9A1D-14865007CB1A}" destId="{65F51FE7-BBF5-4E60-8BCA-EBC82D1A22D3}" srcOrd="1" destOrd="0" parTransId="{CD541B3A-1576-447B-B2BA-093306163380}" sibTransId="{F5A9B789-14E0-45AE-B23C-4351BC09F512}"/>
    <dgm:cxn modelId="{B0C64658-EA7A-43A0-AF85-C508CDFB0918}" type="presOf" srcId="{D8386A09-29E3-49CD-A82D-A48EF591640A}" destId="{E2D7C7C8-9DF1-42B7-88D2-EDEB8D378116}" srcOrd="0" destOrd="0" presId="urn:microsoft.com/office/officeart/2005/8/layout/default"/>
    <dgm:cxn modelId="{9E61097B-D0B3-4702-A39A-AB6C40AFB596}" type="presOf" srcId="{221D153E-0728-4782-A623-9C9372D0BC34}" destId="{0F55CE98-51CE-4345-8A36-77F7D10A707F}" srcOrd="0" destOrd="0" presId="urn:microsoft.com/office/officeart/2005/8/layout/default"/>
    <dgm:cxn modelId="{351B7F7B-AC9B-4A7C-AB33-986E9090192F}" srcId="{4A0BE67E-D9A1-4B5D-9A1D-14865007CB1A}" destId="{94DA36C3-6657-44D5-AA04-FA0F547E9F4F}" srcOrd="8" destOrd="0" parTransId="{F1E64734-0D20-4CAA-A0FA-A76AEDF90F7D}" sibTransId="{9A9E45C9-747A-4696-8B30-55872F075F1F}"/>
    <dgm:cxn modelId="{10103881-9B27-4430-99DE-2798F3915EE0}" srcId="{4A0BE67E-D9A1-4B5D-9A1D-14865007CB1A}" destId="{D4CC77D5-243A-4078-B8C9-DEE04C6982C1}" srcOrd="0" destOrd="0" parTransId="{34E754BD-1707-4CFF-9054-83AA7162B2A0}" sibTransId="{A14F631A-2C7D-421D-A3D5-A73EBB98DE7F}"/>
    <dgm:cxn modelId="{AC90B388-0AB3-480B-B93D-4E5A83F79BB5}" type="presOf" srcId="{65F51FE7-BBF5-4E60-8BCA-EBC82D1A22D3}" destId="{96972CA1-F1BA-4890-B408-D994546013C5}" srcOrd="0" destOrd="0" presId="urn:microsoft.com/office/officeart/2005/8/layout/default"/>
    <dgm:cxn modelId="{3D53F3B2-1D12-4568-BC09-B872C25A21BD}" srcId="{4A0BE67E-D9A1-4B5D-9A1D-14865007CB1A}" destId="{0A29434D-BAF9-41EC-9277-A0AEA804D795}" srcOrd="7" destOrd="0" parTransId="{2377E771-7B03-4BD2-BC7C-507EBFCE5A62}" sibTransId="{103DDD0A-E8D7-474A-84EF-E94B477EDF93}"/>
    <dgm:cxn modelId="{6038DABD-A7C4-4E7B-B776-BD3F0FD36436}" type="presOf" srcId="{4A0BE67E-D9A1-4B5D-9A1D-14865007CB1A}" destId="{B04D597C-1C2E-4895-B91B-46BE8583BFC2}" srcOrd="0" destOrd="0" presId="urn:microsoft.com/office/officeart/2005/8/layout/default"/>
    <dgm:cxn modelId="{5F8FE1DF-6AC6-4E75-9B49-7FB09EAD9AB5}" srcId="{4A0BE67E-D9A1-4B5D-9A1D-14865007CB1A}" destId="{C0E38747-AA9A-4346-B048-56D418C05241}" srcOrd="9" destOrd="0" parTransId="{058369E3-F78E-4493-86D6-E4DEAE609221}" sibTransId="{108B3B1F-B07F-4B67-9827-B93A3F67B19F}"/>
    <dgm:cxn modelId="{2A5EBFF5-7895-4C14-81C9-DFD371EC9C0D}" srcId="{4A0BE67E-D9A1-4B5D-9A1D-14865007CB1A}" destId="{095AD0D6-8A9B-404F-8175-29AA127190AF}" srcOrd="3" destOrd="0" parTransId="{A092FE2C-319F-4DAD-8D9B-660B41DA026B}" sibTransId="{689331D5-CB94-438A-839B-5BF26BE28403}"/>
    <dgm:cxn modelId="{DD2EDAFB-9899-4E4A-8FAB-A55956D29FC6}" type="presOf" srcId="{095AD0D6-8A9B-404F-8175-29AA127190AF}" destId="{964D1C9C-4AE9-4A92-984D-45053FED4477}" srcOrd="0" destOrd="0" presId="urn:microsoft.com/office/officeart/2005/8/layout/default"/>
    <dgm:cxn modelId="{D1684CF3-A94E-45A2-8E71-9BCE8B7493F4}" type="presParOf" srcId="{B04D597C-1C2E-4895-B91B-46BE8583BFC2}" destId="{BAE67C75-963A-48CA-8686-AC9E00E24B8F}" srcOrd="0" destOrd="0" presId="urn:microsoft.com/office/officeart/2005/8/layout/default"/>
    <dgm:cxn modelId="{12BA7A6D-DBC4-4E00-9E66-737ADCB229FD}" type="presParOf" srcId="{B04D597C-1C2E-4895-B91B-46BE8583BFC2}" destId="{A5496E1E-379F-450B-981D-A01B230EC83F}" srcOrd="1" destOrd="0" presId="urn:microsoft.com/office/officeart/2005/8/layout/default"/>
    <dgm:cxn modelId="{4D9560AE-AD03-48A1-92D3-66D793F360AB}" type="presParOf" srcId="{B04D597C-1C2E-4895-B91B-46BE8583BFC2}" destId="{96972CA1-F1BA-4890-B408-D994546013C5}" srcOrd="2" destOrd="0" presId="urn:microsoft.com/office/officeart/2005/8/layout/default"/>
    <dgm:cxn modelId="{AC90FE5B-49A6-4A27-87DF-7A5F3CC0DD77}" type="presParOf" srcId="{B04D597C-1C2E-4895-B91B-46BE8583BFC2}" destId="{9553821E-CAA1-4F61-81FF-BA564D6216F3}" srcOrd="3" destOrd="0" presId="urn:microsoft.com/office/officeart/2005/8/layout/default"/>
    <dgm:cxn modelId="{B92A83C9-E547-4731-A2FE-F20576A3D69F}" type="presParOf" srcId="{B04D597C-1C2E-4895-B91B-46BE8583BFC2}" destId="{FC3DCCDD-98AA-407D-A3A3-2E21A0BB65AF}" srcOrd="4" destOrd="0" presId="urn:microsoft.com/office/officeart/2005/8/layout/default"/>
    <dgm:cxn modelId="{383CE261-8431-40ED-AC1C-BF6A4F4AC3B9}" type="presParOf" srcId="{B04D597C-1C2E-4895-B91B-46BE8583BFC2}" destId="{3C798958-2BC3-4828-B5E0-320EDA1F95BA}" srcOrd="5" destOrd="0" presId="urn:microsoft.com/office/officeart/2005/8/layout/default"/>
    <dgm:cxn modelId="{A05F254E-1F14-4703-8ABC-5F34F6C8E21F}" type="presParOf" srcId="{B04D597C-1C2E-4895-B91B-46BE8583BFC2}" destId="{964D1C9C-4AE9-4A92-984D-45053FED4477}" srcOrd="6" destOrd="0" presId="urn:microsoft.com/office/officeart/2005/8/layout/default"/>
    <dgm:cxn modelId="{8324F36A-6B9F-4E4D-91C2-44D357BD2B43}" type="presParOf" srcId="{B04D597C-1C2E-4895-B91B-46BE8583BFC2}" destId="{A2919436-ABCF-49A3-BFBE-3DC1ED273413}" srcOrd="7" destOrd="0" presId="urn:microsoft.com/office/officeart/2005/8/layout/default"/>
    <dgm:cxn modelId="{C9483BC5-965A-42FD-B8C2-195360B3F4EC}" type="presParOf" srcId="{B04D597C-1C2E-4895-B91B-46BE8583BFC2}" destId="{0F55CE98-51CE-4345-8A36-77F7D10A707F}" srcOrd="8" destOrd="0" presId="urn:microsoft.com/office/officeart/2005/8/layout/default"/>
    <dgm:cxn modelId="{738EF218-8128-452E-AC76-BD4BD2F66556}" type="presParOf" srcId="{B04D597C-1C2E-4895-B91B-46BE8583BFC2}" destId="{4EB20949-F6B9-410A-8AF0-5D12AEE289FE}" srcOrd="9" destOrd="0" presId="urn:microsoft.com/office/officeart/2005/8/layout/default"/>
    <dgm:cxn modelId="{09A20688-01AF-4A68-A127-B6CA4B9B25F5}" type="presParOf" srcId="{B04D597C-1C2E-4895-B91B-46BE8583BFC2}" destId="{E2D7C7C8-9DF1-42B7-88D2-EDEB8D378116}" srcOrd="10" destOrd="0" presId="urn:microsoft.com/office/officeart/2005/8/layout/default"/>
    <dgm:cxn modelId="{E2B3B3AA-3E0C-42AB-B332-E4E969D85F40}" type="presParOf" srcId="{B04D597C-1C2E-4895-B91B-46BE8583BFC2}" destId="{4B12A0EF-E0A9-448E-9253-597C373237FE}" srcOrd="11" destOrd="0" presId="urn:microsoft.com/office/officeart/2005/8/layout/default"/>
    <dgm:cxn modelId="{81A12210-ED84-43D7-B9FE-8FFA36FE2224}" type="presParOf" srcId="{B04D597C-1C2E-4895-B91B-46BE8583BFC2}" destId="{AFE8748F-8C15-4E80-B5F0-F1EBFECFF80B}" srcOrd="12" destOrd="0" presId="urn:microsoft.com/office/officeart/2005/8/layout/default"/>
    <dgm:cxn modelId="{D5D92498-7CDB-4CCB-8B4C-474BD16E19FD}" type="presParOf" srcId="{B04D597C-1C2E-4895-B91B-46BE8583BFC2}" destId="{A407E904-96C2-4B13-8E52-5697B1E0D275}" srcOrd="13" destOrd="0" presId="urn:microsoft.com/office/officeart/2005/8/layout/default"/>
    <dgm:cxn modelId="{786515E8-6D77-457E-8759-DCCED031C18D}" type="presParOf" srcId="{B04D597C-1C2E-4895-B91B-46BE8583BFC2}" destId="{E20CAF8F-3BE3-4A57-AFF9-16F568B12F92}" srcOrd="14" destOrd="0" presId="urn:microsoft.com/office/officeart/2005/8/layout/default"/>
    <dgm:cxn modelId="{73658052-45A4-4176-91F5-C74A8050367A}" type="presParOf" srcId="{B04D597C-1C2E-4895-B91B-46BE8583BFC2}" destId="{E7123E47-7811-491F-96F7-BB5B0D9406BF}" srcOrd="15" destOrd="0" presId="urn:microsoft.com/office/officeart/2005/8/layout/default"/>
    <dgm:cxn modelId="{5DF890B6-691B-411C-8B86-E78671AA33AB}" type="presParOf" srcId="{B04D597C-1C2E-4895-B91B-46BE8583BFC2}" destId="{F0545A9D-42E3-4CB5-9869-813B9CD3E654}" srcOrd="16" destOrd="0" presId="urn:microsoft.com/office/officeart/2005/8/layout/default"/>
    <dgm:cxn modelId="{8411BD84-CAF7-4203-A6CA-4E9605A58179}" type="presParOf" srcId="{B04D597C-1C2E-4895-B91B-46BE8583BFC2}" destId="{2E7CE39A-E3D8-438C-9566-4B882DA5DD5B}" srcOrd="17" destOrd="0" presId="urn:microsoft.com/office/officeart/2005/8/layout/default"/>
    <dgm:cxn modelId="{CFEA8C8E-618D-4A85-BE37-F957D2FA27D0}" type="presParOf" srcId="{B04D597C-1C2E-4895-B91B-46BE8583BFC2}" destId="{26734520-9330-41D5-AC0C-2944B6DC504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F281A4-E64E-4B05-AE80-29BE4766B4E8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08BC41-9EA9-41BA-9F61-25680226B90F}">
      <dgm:prSet/>
      <dgm:spPr/>
      <dgm:t>
        <a:bodyPr/>
        <a:lstStyle/>
        <a:p>
          <a:pPr algn="just"/>
          <a:r>
            <a:rPr lang="hr-HR" dirty="0"/>
            <a:t>1. Predstavljaju načela koja će dužnosnik usvojiti kao vlastita načela i vlastiti kriterij ponašanja za koje je osobno odgovoran za vrijeme i u vezi obnašanja dužnosti.</a:t>
          </a:r>
        </a:p>
        <a:p>
          <a:pPr algn="just"/>
          <a:r>
            <a:rPr lang="hr-HR" b="1" dirty="0"/>
            <a:t>Etika </a:t>
          </a:r>
          <a:r>
            <a:rPr lang="hr-HR" b="0" dirty="0"/>
            <a:t>(područje autonomije, unutarnja sankcija) </a:t>
          </a:r>
          <a:r>
            <a:rPr lang="hr-HR" b="0" i="1" dirty="0"/>
            <a:t>vs</a:t>
          </a:r>
          <a:r>
            <a:rPr lang="hr-HR" b="1" i="1" dirty="0"/>
            <a:t> </a:t>
          </a:r>
          <a:r>
            <a:rPr lang="hr-HR" b="1" dirty="0"/>
            <a:t>pravo </a:t>
          </a:r>
          <a:r>
            <a:rPr lang="hr-HR" b="0" dirty="0"/>
            <a:t>(</a:t>
          </a:r>
          <a:r>
            <a:rPr lang="hr-HR" b="0" dirty="0" err="1"/>
            <a:t>heteronomija</a:t>
          </a:r>
          <a:r>
            <a:rPr lang="hr-HR" b="0" dirty="0"/>
            <a:t>, izvanjska sankcija).  </a:t>
          </a:r>
          <a:endParaRPr lang="en-US" b="0" dirty="0"/>
        </a:p>
      </dgm:t>
    </dgm:pt>
    <dgm:pt modelId="{2D029224-2020-4797-A21F-039A513E80F5}" type="parTrans" cxnId="{C3D35340-9D0A-437C-9967-33A510C8FF92}">
      <dgm:prSet/>
      <dgm:spPr/>
      <dgm:t>
        <a:bodyPr/>
        <a:lstStyle/>
        <a:p>
          <a:endParaRPr lang="en-US"/>
        </a:p>
      </dgm:t>
    </dgm:pt>
    <dgm:pt modelId="{BCAE852C-7C8A-40E7-A0D3-AEE75F47513E}" type="sibTrans" cxnId="{C3D35340-9D0A-437C-9967-33A510C8FF92}">
      <dgm:prSet/>
      <dgm:spPr/>
      <dgm:t>
        <a:bodyPr/>
        <a:lstStyle/>
        <a:p>
          <a:endParaRPr lang="en-US"/>
        </a:p>
      </dgm:t>
    </dgm:pt>
    <dgm:pt modelId="{6E1D7ECF-CD9D-4CE5-A070-EB478E7EE02E}">
      <dgm:prSet/>
      <dgm:spPr/>
      <dgm:t>
        <a:bodyPr/>
        <a:lstStyle/>
        <a:p>
          <a:pPr algn="just"/>
          <a:r>
            <a:rPr lang="hr-HR" dirty="0"/>
            <a:t>2. Dužnosnik svoju dužnost obnaša časno, pošteno i savjesno, na način kojim neće umanjiti </a:t>
          </a:r>
          <a:r>
            <a:rPr lang="hr-HR" u="sng" dirty="0"/>
            <a:t>svoj</a:t>
          </a:r>
          <a:r>
            <a:rPr lang="hr-HR" dirty="0"/>
            <a:t> </a:t>
          </a:r>
          <a:r>
            <a:rPr lang="hr-HR" b="1" dirty="0"/>
            <a:t>integritet</a:t>
          </a:r>
          <a:r>
            <a:rPr lang="hr-HR" dirty="0"/>
            <a:t> ili integritet </a:t>
          </a:r>
          <a:r>
            <a:rPr lang="hr-HR" u="sng" dirty="0"/>
            <a:t>tijela izvršne vlasti </a:t>
          </a:r>
          <a:r>
            <a:rPr lang="hr-HR" dirty="0"/>
            <a:t>u kojem obnaša dužnost te poštivati pravni poredak i rad institucija pridonoseći i unaprjeđujući ostvarivanju javnog interesa i vladavine prava.</a:t>
          </a:r>
          <a:endParaRPr lang="en-US" dirty="0"/>
        </a:p>
      </dgm:t>
    </dgm:pt>
    <dgm:pt modelId="{73EB4A4D-F0A1-4D31-A047-7F44CAE057FD}" type="parTrans" cxnId="{BC26BB02-9235-4FC5-B378-17A2B8C6939D}">
      <dgm:prSet/>
      <dgm:spPr/>
      <dgm:t>
        <a:bodyPr/>
        <a:lstStyle/>
        <a:p>
          <a:endParaRPr lang="en-US"/>
        </a:p>
      </dgm:t>
    </dgm:pt>
    <dgm:pt modelId="{30A51D2C-0C98-448D-AD68-AB0E65D5EA9F}" type="sibTrans" cxnId="{BC26BB02-9235-4FC5-B378-17A2B8C6939D}">
      <dgm:prSet/>
      <dgm:spPr/>
      <dgm:t>
        <a:bodyPr/>
        <a:lstStyle/>
        <a:p>
          <a:endParaRPr lang="en-US"/>
        </a:p>
      </dgm:t>
    </dgm:pt>
    <dgm:pt modelId="{BFD31262-42FB-4B55-AD22-EC7B6EE522D6}">
      <dgm:prSet/>
      <dgm:spPr/>
      <dgm:t>
        <a:bodyPr/>
        <a:lstStyle/>
        <a:p>
          <a:pPr algn="just"/>
          <a:r>
            <a:rPr lang="hr-HR" dirty="0"/>
            <a:t>3. Dužnosnici primjenjuju etička načela u </a:t>
          </a:r>
          <a:r>
            <a:rPr lang="hr-HR" i="1" dirty="0"/>
            <a:t>odnosima prema građanima i medijima, u međusobnim odnosima, odnosima prema državnim službenicima i namještenicima</a:t>
          </a:r>
          <a:r>
            <a:rPr lang="hr-HR" dirty="0"/>
            <a:t>, odnosu </a:t>
          </a:r>
          <a:r>
            <a:rPr lang="hr-HR" i="1" dirty="0"/>
            <a:t>prema obnašanju dužnosti te odnosu prema tijelu izvršne vlasti u kojem obnašaju svoju dužnost kao i drugim tijelima</a:t>
          </a:r>
          <a:r>
            <a:rPr lang="hr-HR" dirty="0"/>
            <a:t>.</a:t>
          </a:r>
          <a:endParaRPr lang="en-US" dirty="0"/>
        </a:p>
      </dgm:t>
    </dgm:pt>
    <dgm:pt modelId="{A4CDBF16-BB1F-48DB-B95F-1576C42B8F72}" type="parTrans" cxnId="{10E5122B-972B-4C22-ADBF-401BEE5BF19D}">
      <dgm:prSet/>
      <dgm:spPr/>
      <dgm:t>
        <a:bodyPr/>
        <a:lstStyle/>
        <a:p>
          <a:endParaRPr lang="en-US"/>
        </a:p>
      </dgm:t>
    </dgm:pt>
    <dgm:pt modelId="{AF104A2E-8EDC-441F-BB40-4993132570CA}" type="sibTrans" cxnId="{10E5122B-972B-4C22-ADBF-401BEE5BF19D}">
      <dgm:prSet/>
      <dgm:spPr/>
      <dgm:t>
        <a:bodyPr/>
        <a:lstStyle/>
        <a:p>
          <a:endParaRPr lang="en-US"/>
        </a:p>
      </dgm:t>
    </dgm:pt>
    <dgm:pt modelId="{7A3ED8C5-6ACC-49E9-BF5E-256CFF2F25B7}">
      <dgm:prSet/>
      <dgm:spPr/>
      <dgm:t>
        <a:bodyPr/>
        <a:lstStyle/>
        <a:p>
          <a:pPr algn="just"/>
          <a:r>
            <a:rPr lang="hr-HR" dirty="0"/>
            <a:t>4. Dužnosnik je dužan </a:t>
          </a:r>
          <a:r>
            <a:rPr lang="hr-HR" b="1" dirty="0"/>
            <a:t>kontinuirano paziti</a:t>
          </a:r>
          <a:r>
            <a:rPr lang="hr-HR" dirty="0"/>
            <a:t> na poštivanje etičkih načela, </a:t>
          </a:r>
          <a:r>
            <a:rPr lang="hr-HR" b="1" dirty="0"/>
            <a:t>svojim primjerom </a:t>
          </a:r>
          <a:r>
            <a:rPr lang="hr-HR" dirty="0"/>
            <a:t>postaviti </a:t>
          </a:r>
          <a:r>
            <a:rPr lang="hr-HR" b="1" dirty="0"/>
            <a:t>standarde</a:t>
          </a:r>
          <a:r>
            <a:rPr lang="hr-HR" dirty="0"/>
            <a:t> u tijelu izvršne vlasti u kojem obnaša dužnost, kao i spriječiti potencijalni odnosno stvarni sukob interesa te na odgovarajući način upravljati njime, te se </a:t>
          </a:r>
          <a:r>
            <a:rPr lang="hr-HR" u="sng" dirty="0"/>
            <a:t>ne može ispričati za nepoznavanje obaveza i odgovornosti koje proizlaze iz ovoga Kodeksa.</a:t>
          </a:r>
          <a:endParaRPr lang="en-US" dirty="0"/>
        </a:p>
      </dgm:t>
    </dgm:pt>
    <dgm:pt modelId="{7FE0CA3C-6F0D-44D2-995B-B4062291AFA7}" type="parTrans" cxnId="{F1C92141-C0EA-484D-916A-BC27B14081AA}">
      <dgm:prSet/>
      <dgm:spPr/>
      <dgm:t>
        <a:bodyPr/>
        <a:lstStyle/>
        <a:p>
          <a:endParaRPr lang="en-US"/>
        </a:p>
      </dgm:t>
    </dgm:pt>
    <dgm:pt modelId="{6A927CC6-3631-4E8B-BA8B-76AF1C655F5A}" type="sibTrans" cxnId="{F1C92141-C0EA-484D-916A-BC27B14081AA}">
      <dgm:prSet/>
      <dgm:spPr/>
      <dgm:t>
        <a:bodyPr/>
        <a:lstStyle/>
        <a:p>
          <a:endParaRPr lang="en-US"/>
        </a:p>
      </dgm:t>
    </dgm:pt>
    <dgm:pt modelId="{9ADCF713-C260-4577-9261-2B6102CF3E61}" type="pres">
      <dgm:prSet presAssocID="{CFF281A4-E64E-4B05-AE80-29BE4766B4E8}" presName="vert0" presStyleCnt="0">
        <dgm:presLayoutVars>
          <dgm:dir/>
          <dgm:animOne val="branch"/>
          <dgm:animLvl val="lvl"/>
        </dgm:presLayoutVars>
      </dgm:prSet>
      <dgm:spPr/>
    </dgm:pt>
    <dgm:pt modelId="{27A577CB-3D28-416E-A25A-C4B710D7C20C}" type="pres">
      <dgm:prSet presAssocID="{E808BC41-9EA9-41BA-9F61-25680226B90F}" presName="thickLine" presStyleLbl="alignNode1" presStyleIdx="0" presStyleCnt="4"/>
      <dgm:spPr/>
    </dgm:pt>
    <dgm:pt modelId="{96C5315B-3DC5-48FC-8061-0B5D1359A6D2}" type="pres">
      <dgm:prSet presAssocID="{E808BC41-9EA9-41BA-9F61-25680226B90F}" presName="horz1" presStyleCnt="0"/>
      <dgm:spPr/>
    </dgm:pt>
    <dgm:pt modelId="{3DD4F4B3-B373-4DF4-8157-06FB0648FFD6}" type="pres">
      <dgm:prSet presAssocID="{E808BC41-9EA9-41BA-9F61-25680226B90F}" presName="tx1" presStyleLbl="revTx" presStyleIdx="0" presStyleCnt="4"/>
      <dgm:spPr/>
    </dgm:pt>
    <dgm:pt modelId="{BB6EA533-8F6B-4971-98B7-97F79215C4A0}" type="pres">
      <dgm:prSet presAssocID="{E808BC41-9EA9-41BA-9F61-25680226B90F}" presName="vert1" presStyleCnt="0"/>
      <dgm:spPr/>
    </dgm:pt>
    <dgm:pt modelId="{5CE99653-BF9B-4BA8-9812-112EBB8F2644}" type="pres">
      <dgm:prSet presAssocID="{6E1D7ECF-CD9D-4CE5-A070-EB478E7EE02E}" presName="thickLine" presStyleLbl="alignNode1" presStyleIdx="1" presStyleCnt="4"/>
      <dgm:spPr/>
    </dgm:pt>
    <dgm:pt modelId="{EE0CD0AD-6A92-4805-9F7B-89E7C981DEC6}" type="pres">
      <dgm:prSet presAssocID="{6E1D7ECF-CD9D-4CE5-A070-EB478E7EE02E}" presName="horz1" presStyleCnt="0"/>
      <dgm:spPr/>
    </dgm:pt>
    <dgm:pt modelId="{E0DC400B-A5C2-44CF-896A-205D5A23F83F}" type="pres">
      <dgm:prSet presAssocID="{6E1D7ECF-CD9D-4CE5-A070-EB478E7EE02E}" presName="tx1" presStyleLbl="revTx" presStyleIdx="1" presStyleCnt="4"/>
      <dgm:spPr/>
    </dgm:pt>
    <dgm:pt modelId="{205697E6-9CD7-4489-B078-06D422788D21}" type="pres">
      <dgm:prSet presAssocID="{6E1D7ECF-CD9D-4CE5-A070-EB478E7EE02E}" presName="vert1" presStyleCnt="0"/>
      <dgm:spPr/>
    </dgm:pt>
    <dgm:pt modelId="{E5326C53-8C78-4925-A601-06144AC0176C}" type="pres">
      <dgm:prSet presAssocID="{BFD31262-42FB-4B55-AD22-EC7B6EE522D6}" presName="thickLine" presStyleLbl="alignNode1" presStyleIdx="2" presStyleCnt="4"/>
      <dgm:spPr/>
    </dgm:pt>
    <dgm:pt modelId="{05750FB3-98E5-4DD4-B40E-8C5B5B6164CA}" type="pres">
      <dgm:prSet presAssocID="{BFD31262-42FB-4B55-AD22-EC7B6EE522D6}" presName="horz1" presStyleCnt="0"/>
      <dgm:spPr/>
    </dgm:pt>
    <dgm:pt modelId="{8E672820-D1C5-4094-A6FC-A7459FA33AC5}" type="pres">
      <dgm:prSet presAssocID="{BFD31262-42FB-4B55-AD22-EC7B6EE522D6}" presName="tx1" presStyleLbl="revTx" presStyleIdx="2" presStyleCnt="4"/>
      <dgm:spPr/>
    </dgm:pt>
    <dgm:pt modelId="{D963D9FE-12B0-4C45-9F47-2CE0C340A5BF}" type="pres">
      <dgm:prSet presAssocID="{BFD31262-42FB-4B55-AD22-EC7B6EE522D6}" presName="vert1" presStyleCnt="0"/>
      <dgm:spPr/>
    </dgm:pt>
    <dgm:pt modelId="{AAB3CFA1-317C-462D-A54C-DF73DE315B3A}" type="pres">
      <dgm:prSet presAssocID="{7A3ED8C5-6ACC-49E9-BF5E-256CFF2F25B7}" presName="thickLine" presStyleLbl="alignNode1" presStyleIdx="3" presStyleCnt="4"/>
      <dgm:spPr/>
    </dgm:pt>
    <dgm:pt modelId="{07380C47-A79E-4578-83BC-AFEAD3C072BA}" type="pres">
      <dgm:prSet presAssocID="{7A3ED8C5-6ACC-49E9-BF5E-256CFF2F25B7}" presName="horz1" presStyleCnt="0"/>
      <dgm:spPr/>
    </dgm:pt>
    <dgm:pt modelId="{B8F599CE-677E-4442-B8DF-FCE07F0FC69F}" type="pres">
      <dgm:prSet presAssocID="{7A3ED8C5-6ACC-49E9-BF5E-256CFF2F25B7}" presName="tx1" presStyleLbl="revTx" presStyleIdx="3" presStyleCnt="4"/>
      <dgm:spPr/>
    </dgm:pt>
    <dgm:pt modelId="{0A1DC475-70FF-45C0-BA01-879E9E0C344B}" type="pres">
      <dgm:prSet presAssocID="{7A3ED8C5-6ACC-49E9-BF5E-256CFF2F25B7}" presName="vert1" presStyleCnt="0"/>
      <dgm:spPr/>
    </dgm:pt>
  </dgm:ptLst>
  <dgm:cxnLst>
    <dgm:cxn modelId="{BC26BB02-9235-4FC5-B378-17A2B8C6939D}" srcId="{CFF281A4-E64E-4B05-AE80-29BE4766B4E8}" destId="{6E1D7ECF-CD9D-4CE5-A070-EB478E7EE02E}" srcOrd="1" destOrd="0" parTransId="{73EB4A4D-F0A1-4D31-A047-7F44CAE057FD}" sibTransId="{30A51D2C-0C98-448D-AD68-AB0E65D5EA9F}"/>
    <dgm:cxn modelId="{10E5122B-972B-4C22-ADBF-401BEE5BF19D}" srcId="{CFF281A4-E64E-4B05-AE80-29BE4766B4E8}" destId="{BFD31262-42FB-4B55-AD22-EC7B6EE522D6}" srcOrd="2" destOrd="0" parTransId="{A4CDBF16-BB1F-48DB-B95F-1576C42B8F72}" sibTransId="{AF104A2E-8EDC-441F-BB40-4993132570CA}"/>
    <dgm:cxn modelId="{E02B712F-1C41-4BB2-BCC8-D9B3E83B0B0D}" type="presOf" srcId="{7A3ED8C5-6ACC-49E9-BF5E-256CFF2F25B7}" destId="{B8F599CE-677E-4442-B8DF-FCE07F0FC69F}" srcOrd="0" destOrd="0" presId="urn:microsoft.com/office/officeart/2008/layout/LinedList"/>
    <dgm:cxn modelId="{C3D35340-9D0A-437C-9967-33A510C8FF92}" srcId="{CFF281A4-E64E-4B05-AE80-29BE4766B4E8}" destId="{E808BC41-9EA9-41BA-9F61-25680226B90F}" srcOrd="0" destOrd="0" parTransId="{2D029224-2020-4797-A21F-039A513E80F5}" sibTransId="{BCAE852C-7C8A-40E7-A0D3-AEE75F47513E}"/>
    <dgm:cxn modelId="{F1C92141-C0EA-484D-916A-BC27B14081AA}" srcId="{CFF281A4-E64E-4B05-AE80-29BE4766B4E8}" destId="{7A3ED8C5-6ACC-49E9-BF5E-256CFF2F25B7}" srcOrd="3" destOrd="0" parTransId="{7FE0CA3C-6F0D-44D2-995B-B4062291AFA7}" sibTransId="{6A927CC6-3631-4E8B-BA8B-76AF1C655F5A}"/>
    <dgm:cxn modelId="{5A476D8D-A507-4BD1-941B-1BF38E7F48ED}" type="presOf" srcId="{6E1D7ECF-CD9D-4CE5-A070-EB478E7EE02E}" destId="{E0DC400B-A5C2-44CF-896A-205D5A23F83F}" srcOrd="0" destOrd="0" presId="urn:microsoft.com/office/officeart/2008/layout/LinedList"/>
    <dgm:cxn modelId="{9E09D396-F5F3-4249-999E-2FF1EE7EE928}" type="presOf" srcId="{E808BC41-9EA9-41BA-9F61-25680226B90F}" destId="{3DD4F4B3-B373-4DF4-8157-06FB0648FFD6}" srcOrd="0" destOrd="0" presId="urn:microsoft.com/office/officeart/2008/layout/LinedList"/>
    <dgm:cxn modelId="{9268409F-4860-4DA5-9D44-5D8EAF3E9E47}" type="presOf" srcId="{BFD31262-42FB-4B55-AD22-EC7B6EE522D6}" destId="{8E672820-D1C5-4094-A6FC-A7459FA33AC5}" srcOrd="0" destOrd="0" presId="urn:microsoft.com/office/officeart/2008/layout/LinedList"/>
    <dgm:cxn modelId="{C3FD48B1-7ABE-4449-9FDB-9E023A231DAD}" type="presOf" srcId="{CFF281A4-E64E-4B05-AE80-29BE4766B4E8}" destId="{9ADCF713-C260-4577-9261-2B6102CF3E61}" srcOrd="0" destOrd="0" presId="urn:microsoft.com/office/officeart/2008/layout/LinedList"/>
    <dgm:cxn modelId="{E1AC341C-3636-4D97-A797-83584247447A}" type="presParOf" srcId="{9ADCF713-C260-4577-9261-2B6102CF3E61}" destId="{27A577CB-3D28-416E-A25A-C4B710D7C20C}" srcOrd="0" destOrd="0" presId="urn:microsoft.com/office/officeart/2008/layout/LinedList"/>
    <dgm:cxn modelId="{EC64613C-9459-4FD3-BA46-4E883C3954E0}" type="presParOf" srcId="{9ADCF713-C260-4577-9261-2B6102CF3E61}" destId="{96C5315B-3DC5-48FC-8061-0B5D1359A6D2}" srcOrd="1" destOrd="0" presId="urn:microsoft.com/office/officeart/2008/layout/LinedList"/>
    <dgm:cxn modelId="{B3E6B99B-64CC-4E38-BCFC-048EEA70E5F1}" type="presParOf" srcId="{96C5315B-3DC5-48FC-8061-0B5D1359A6D2}" destId="{3DD4F4B3-B373-4DF4-8157-06FB0648FFD6}" srcOrd="0" destOrd="0" presId="urn:microsoft.com/office/officeart/2008/layout/LinedList"/>
    <dgm:cxn modelId="{331AC8B6-0046-412F-BE5C-1467DEE8A42F}" type="presParOf" srcId="{96C5315B-3DC5-48FC-8061-0B5D1359A6D2}" destId="{BB6EA533-8F6B-4971-98B7-97F79215C4A0}" srcOrd="1" destOrd="0" presId="urn:microsoft.com/office/officeart/2008/layout/LinedList"/>
    <dgm:cxn modelId="{24D0B75C-40AE-4765-A8AF-4D293CF44B61}" type="presParOf" srcId="{9ADCF713-C260-4577-9261-2B6102CF3E61}" destId="{5CE99653-BF9B-4BA8-9812-112EBB8F2644}" srcOrd="2" destOrd="0" presId="urn:microsoft.com/office/officeart/2008/layout/LinedList"/>
    <dgm:cxn modelId="{D3D82D6A-11B0-463A-91CE-E442AFDCB927}" type="presParOf" srcId="{9ADCF713-C260-4577-9261-2B6102CF3E61}" destId="{EE0CD0AD-6A92-4805-9F7B-89E7C981DEC6}" srcOrd="3" destOrd="0" presId="urn:microsoft.com/office/officeart/2008/layout/LinedList"/>
    <dgm:cxn modelId="{8F979C9A-976E-4502-A1F1-BAB8C3F25B0F}" type="presParOf" srcId="{EE0CD0AD-6A92-4805-9F7B-89E7C981DEC6}" destId="{E0DC400B-A5C2-44CF-896A-205D5A23F83F}" srcOrd="0" destOrd="0" presId="urn:microsoft.com/office/officeart/2008/layout/LinedList"/>
    <dgm:cxn modelId="{75C75090-D455-4159-B2E1-A65500AE589E}" type="presParOf" srcId="{EE0CD0AD-6A92-4805-9F7B-89E7C981DEC6}" destId="{205697E6-9CD7-4489-B078-06D422788D21}" srcOrd="1" destOrd="0" presId="urn:microsoft.com/office/officeart/2008/layout/LinedList"/>
    <dgm:cxn modelId="{8C0F932D-3B35-49EB-9A97-BEE7C67C3148}" type="presParOf" srcId="{9ADCF713-C260-4577-9261-2B6102CF3E61}" destId="{E5326C53-8C78-4925-A601-06144AC0176C}" srcOrd="4" destOrd="0" presId="urn:microsoft.com/office/officeart/2008/layout/LinedList"/>
    <dgm:cxn modelId="{1A480379-9D40-4D80-9756-F32F0FCE816F}" type="presParOf" srcId="{9ADCF713-C260-4577-9261-2B6102CF3E61}" destId="{05750FB3-98E5-4DD4-B40E-8C5B5B6164CA}" srcOrd="5" destOrd="0" presId="urn:microsoft.com/office/officeart/2008/layout/LinedList"/>
    <dgm:cxn modelId="{C7D4F653-EED4-485A-B25D-6B42D82C68E8}" type="presParOf" srcId="{05750FB3-98E5-4DD4-B40E-8C5B5B6164CA}" destId="{8E672820-D1C5-4094-A6FC-A7459FA33AC5}" srcOrd="0" destOrd="0" presId="urn:microsoft.com/office/officeart/2008/layout/LinedList"/>
    <dgm:cxn modelId="{600ADEA2-0DD8-4B5D-934F-AEB8259401EE}" type="presParOf" srcId="{05750FB3-98E5-4DD4-B40E-8C5B5B6164CA}" destId="{D963D9FE-12B0-4C45-9F47-2CE0C340A5BF}" srcOrd="1" destOrd="0" presId="urn:microsoft.com/office/officeart/2008/layout/LinedList"/>
    <dgm:cxn modelId="{8E143AED-8C03-4782-B172-CAEEF1E74EC7}" type="presParOf" srcId="{9ADCF713-C260-4577-9261-2B6102CF3E61}" destId="{AAB3CFA1-317C-462D-A54C-DF73DE315B3A}" srcOrd="6" destOrd="0" presId="urn:microsoft.com/office/officeart/2008/layout/LinedList"/>
    <dgm:cxn modelId="{064C4B56-C2ED-48B7-BD7F-9F350BE59344}" type="presParOf" srcId="{9ADCF713-C260-4577-9261-2B6102CF3E61}" destId="{07380C47-A79E-4578-83BC-AFEAD3C072BA}" srcOrd="7" destOrd="0" presId="urn:microsoft.com/office/officeart/2008/layout/LinedList"/>
    <dgm:cxn modelId="{6A6CF298-4CAE-4980-B66E-9101862A7E75}" type="presParOf" srcId="{07380C47-A79E-4578-83BC-AFEAD3C072BA}" destId="{B8F599CE-677E-4442-B8DF-FCE07F0FC69F}" srcOrd="0" destOrd="0" presId="urn:microsoft.com/office/officeart/2008/layout/LinedList"/>
    <dgm:cxn modelId="{9B143686-1AF2-48FC-9CDB-B2359F5DAA66}" type="presParOf" srcId="{07380C47-A79E-4578-83BC-AFEAD3C072BA}" destId="{0A1DC475-70FF-45C0-BA01-879E9E0C34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52A004-7EA2-428C-BB68-980DC125F3E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CF2C45F7-8EA2-456B-A6D5-5E9F9F521191}">
      <dgm:prSet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b="1" dirty="0"/>
            <a:t>1</a:t>
          </a:r>
          <a:r>
            <a:rPr lang="hr-HR" dirty="0"/>
            <a:t>. </a:t>
          </a:r>
          <a:r>
            <a:rPr lang="hr-HR" b="1" dirty="0"/>
            <a:t>Načelo zaštite javnog interesa i očuvanja povjerenja građana</a:t>
          </a:r>
        </a:p>
      </dgm:t>
    </dgm:pt>
    <dgm:pt modelId="{42AC037A-528D-4B14-AFEC-B1953186657A}" type="parTrans" cxnId="{B510A689-9F3C-46E7-A990-1FA24A3175C7}">
      <dgm:prSet/>
      <dgm:spPr/>
      <dgm:t>
        <a:bodyPr/>
        <a:lstStyle/>
        <a:p>
          <a:endParaRPr lang="hr-HR"/>
        </a:p>
      </dgm:t>
    </dgm:pt>
    <dgm:pt modelId="{6499393A-32FA-45F5-858C-46F59BCE7960}" type="sibTrans" cxnId="{B510A689-9F3C-46E7-A990-1FA24A3175C7}">
      <dgm:prSet phldrT="01" custT="1"/>
      <dgm:spPr/>
      <dgm:t>
        <a:bodyPr/>
        <a:lstStyle/>
        <a:p>
          <a:r>
            <a:rPr lang="hr-HR" sz="2400" dirty="0"/>
            <a:t>Čl. 7</a:t>
          </a:r>
        </a:p>
      </dgm:t>
    </dgm:pt>
    <dgm:pt modelId="{46B67B40-11F4-4BA9-AD1F-3CF143A1C5F6}">
      <dgm:prSet/>
      <dgm:spPr/>
      <dgm:t>
        <a:bodyPr/>
        <a:lstStyle/>
        <a:p>
          <a:r>
            <a:rPr lang="hr-HR" b="1" dirty="0"/>
            <a:t>2</a:t>
          </a:r>
          <a:r>
            <a:rPr lang="hr-HR" dirty="0"/>
            <a:t>. </a:t>
          </a:r>
          <a:r>
            <a:rPr lang="hr-HR" b="1" dirty="0"/>
            <a:t>Načelo javnosti i </a:t>
          </a:r>
          <a:r>
            <a:rPr lang="hr-HR" b="1" dirty="0" err="1"/>
            <a:t>trransparentnosti</a:t>
          </a:r>
          <a:endParaRPr lang="hr-HR" b="1" dirty="0"/>
        </a:p>
      </dgm:t>
    </dgm:pt>
    <dgm:pt modelId="{47EEB902-C7CF-44B4-829B-79811349E792}" type="parTrans" cxnId="{6CEE17E9-9553-4762-A9C8-CCFF41BBFB64}">
      <dgm:prSet/>
      <dgm:spPr/>
      <dgm:t>
        <a:bodyPr/>
        <a:lstStyle/>
        <a:p>
          <a:endParaRPr lang="hr-HR"/>
        </a:p>
      </dgm:t>
    </dgm:pt>
    <dgm:pt modelId="{15E72B2E-7D35-4CF9-BC77-86DC410406C6}" type="sibTrans" cxnId="{6CEE17E9-9553-4762-A9C8-CCFF41BBFB64}">
      <dgm:prSet phldrT="02" custT="1"/>
      <dgm:spPr/>
      <dgm:t>
        <a:bodyPr/>
        <a:lstStyle/>
        <a:p>
          <a:r>
            <a:rPr lang="hr-HR" sz="2400" dirty="0"/>
            <a:t>Čl. 8.</a:t>
          </a:r>
        </a:p>
      </dgm:t>
    </dgm:pt>
    <dgm:pt modelId="{ACBE31D4-2E9C-48C8-9235-FEE357CD0191}">
      <dgm:prSet/>
      <dgm:spPr/>
      <dgm:t>
        <a:bodyPr/>
        <a:lstStyle/>
        <a:p>
          <a:r>
            <a:rPr lang="hr-HR" b="1" dirty="0"/>
            <a:t>3</a:t>
          </a:r>
          <a:r>
            <a:rPr lang="hr-HR" dirty="0"/>
            <a:t>. </a:t>
          </a:r>
          <a:r>
            <a:rPr lang="hr-HR" b="1" dirty="0"/>
            <a:t>Načelo uzornog ponašanja  </a:t>
          </a:r>
        </a:p>
      </dgm:t>
    </dgm:pt>
    <dgm:pt modelId="{BCD14A9D-0202-44D6-99CD-900CD610C423}" type="parTrans" cxnId="{636345EE-608F-435A-9FEE-CD482B7D53D5}">
      <dgm:prSet/>
      <dgm:spPr/>
      <dgm:t>
        <a:bodyPr/>
        <a:lstStyle/>
        <a:p>
          <a:endParaRPr lang="hr-HR"/>
        </a:p>
      </dgm:t>
    </dgm:pt>
    <dgm:pt modelId="{A5E1129B-0118-48E7-BA55-BEA6650ABA61}" type="sibTrans" cxnId="{636345EE-608F-435A-9FEE-CD482B7D53D5}">
      <dgm:prSet phldrT="03" custT="1"/>
      <dgm:spPr/>
      <dgm:t>
        <a:bodyPr/>
        <a:lstStyle/>
        <a:p>
          <a:r>
            <a:rPr lang="hr-HR" sz="2400" dirty="0"/>
            <a:t>Čl. 9. </a:t>
          </a:r>
        </a:p>
      </dgm:t>
    </dgm:pt>
    <dgm:pt modelId="{2D3D4C23-A492-43E5-A472-48F43B2EB875}">
      <dgm:prSet/>
      <dgm:spPr/>
      <dgm:t>
        <a:bodyPr/>
        <a:lstStyle/>
        <a:p>
          <a:r>
            <a:rPr lang="hr-HR" b="1" dirty="0"/>
            <a:t>4.</a:t>
          </a:r>
          <a:r>
            <a:rPr lang="hr-HR" dirty="0"/>
            <a:t> </a:t>
          </a:r>
          <a:r>
            <a:rPr lang="hr-HR" b="1" dirty="0"/>
            <a:t>Načelo odgovornosti za rezultate</a:t>
          </a:r>
        </a:p>
      </dgm:t>
    </dgm:pt>
    <dgm:pt modelId="{99F00AD9-45C6-47FC-90F5-AAD569F56738}" type="parTrans" cxnId="{9B7F673F-4272-42B5-9FE0-C465B8BA2CB7}">
      <dgm:prSet/>
      <dgm:spPr/>
      <dgm:t>
        <a:bodyPr/>
        <a:lstStyle/>
        <a:p>
          <a:endParaRPr lang="hr-HR"/>
        </a:p>
      </dgm:t>
    </dgm:pt>
    <dgm:pt modelId="{9F028407-C626-40AD-B2A3-14776C497FF9}" type="sibTrans" cxnId="{9B7F673F-4272-42B5-9FE0-C465B8BA2CB7}">
      <dgm:prSet phldrT="04" custT="1"/>
      <dgm:spPr/>
      <dgm:t>
        <a:bodyPr/>
        <a:lstStyle/>
        <a:p>
          <a:r>
            <a:rPr lang="hr-HR" sz="2400" dirty="0"/>
            <a:t>Čl. 10.</a:t>
          </a:r>
        </a:p>
      </dgm:t>
    </dgm:pt>
    <dgm:pt modelId="{74D2F0EF-D820-4DC9-A51B-1C3B503D762D}">
      <dgm:prSet/>
      <dgm:spPr/>
      <dgm:t>
        <a:bodyPr/>
        <a:lstStyle/>
        <a:p>
          <a:r>
            <a:rPr lang="hr-HR" b="1" dirty="0"/>
            <a:t>5.  Načelo racionalnog korištenja javnih resursa</a:t>
          </a:r>
        </a:p>
      </dgm:t>
    </dgm:pt>
    <dgm:pt modelId="{15207FB6-BF69-4E23-8753-3C0692746A32}" type="parTrans" cxnId="{3531A14B-40B4-4361-881B-D4B0DD2AFE28}">
      <dgm:prSet/>
      <dgm:spPr/>
      <dgm:t>
        <a:bodyPr/>
        <a:lstStyle/>
        <a:p>
          <a:endParaRPr lang="hr-HR"/>
        </a:p>
      </dgm:t>
    </dgm:pt>
    <dgm:pt modelId="{487FFA35-5009-4637-8701-9F36FA8658E8}" type="sibTrans" cxnId="{3531A14B-40B4-4361-881B-D4B0DD2AFE28}">
      <dgm:prSet phldrT="05" custT="1"/>
      <dgm:spPr/>
      <dgm:t>
        <a:bodyPr/>
        <a:lstStyle/>
        <a:p>
          <a:r>
            <a:rPr lang="hr-HR" sz="2400" dirty="0"/>
            <a:t>Čl. 11.</a:t>
          </a:r>
        </a:p>
      </dgm:t>
    </dgm:pt>
    <dgm:pt modelId="{DAD6B9C8-5E55-4915-891D-0267594AEBBE}" type="pres">
      <dgm:prSet presAssocID="{3E52A004-7EA2-428C-BB68-980DC125F3E7}" presName="Name0" presStyleCnt="0">
        <dgm:presLayoutVars>
          <dgm:animLvl val="lvl"/>
          <dgm:resizeHandles val="exact"/>
        </dgm:presLayoutVars>
      </dgm:prSet>
      <dgm:spPr/>
    </dgm:pt>
    <dgm:pt modelId="{223FF217-8904-47F6-873C-FB089665A239}" type="pres">
      <dgm:prSet presAssocID="{CF2C45F7-8EA2-456B-A6D5-5E9F9F521191}" presName="compositeNode" presStyleCnt="0">
        <dgm:presLayoutVars>
          <dgm:bulletEnabled val="1"/>
        </dgm:presLayoutVars>
      </dgm:prSet>
      <dgm:spPr/>
    </dgm:pt>
    <dgm:pt modelId="{28BF44F9-E0C9-410D-B8AE-6976B695B36C}" type="pres">
      <dgm:prSet presAssocID="{CF2C45F7-8EA2-456B-A6D5-5E9F9F521191}" presName="bgRect" presStyleLbl="alignNode1" presStyleIdx="0" presStyleCnt="5"/>
      <dgm:spPr/>
    </dgm:pt>
    <dgm:pt modelId="{FA1ADCCE-3999-4EBB-87CB-6744287EE415}" type="pres">
      <dgm:prSet presAssocID="{6499393A-32FA-45F5-858C-46F59BCE7960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320CFC6C-EF3B-4C52-9B7F-FDFAB6819A1A}" type="pres">
      <dgm:prSet presAssocID="{CF2C45F7-8EA2-456B-A6D5-5E9F9F521191}" presName="nodeRect" presStyleLbl="alignNode1" presStyleIdx="0" presStyleCnt="5">
        <dgm:presLayoutVars>
          <dgm:bulletEnabled val="1"/>
        </dgm:presLayoutVars>
      </dgm:prSet>
      <dgm:spPr/>
    </dgm:pt>
    <dgm:pt modelId="{4D9E54F0-EBC2-47DC-87DA-EA40FE583BA9}" type="pres">
      <dgm:prSet presAssocID="{6499393A-32FA-45F5-858C-46F59BCE7960}" presName="sibTrans" presStyleCnt="0"/>
      <dgm:spPr/>
    </dgm:pt>
    <dgm:pt modelId="{8A5B22FE-EB5F-40B1-830D-EEC3DB5DADEA}" type="pres">
      <dgm:prSet presAssocID="{46B67B40-11F4-4BA9-AD1F-3CF143A1C5F6}" presName="compositeNode" presStyleCnt="0">
        <dgm:presLayoutVars>
          <dgm:bulletEnabled val="1"/>
        </dgm:presLayoutVars>
      </dgm:prSet>
      <dgm:spPr/>
    </dgm:pt>
    <dgm:pt modelId="{04E71549-1823-4A38-B70E-DADCDFD22087}" type="pres">
      <dgm:prSet presAssocID="{46B67B40-11F4-4BA9-AD1F-3CF143A1C5F6}" presName="bgRect" presStyleLbl="alignNode1" presStyleIdx="1" presStyleCnt="5" custLinFactNeighborX="1783"/>
      <dgm:spPr/>
    </dgm:pt>
    <dgm:pt modelId="{40E0A305-AA3D-410C-A5F5-9E2F6579BBD9}" type="pres">
      <dgm:prSet presAssocID="{15E72B2E-7D35-4CF9-BC77-86DC410406C6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BB0CD367-E341-4761-9FAF-021F378C2425}" type="pres">
      <dgm:prSet presAssocID="{46B67B40-11F4-4BA9-AD1F-3CF143A1C5F6}" presName="nodeRect" presStyleLbl="alignNode1" presStyleIdx="1" presStyleCnt="5">
        <dgm:presLayoutVars>
          <dgm:bulletEnabled val="1"/>
        </dgm:presLayoutVars>
      </dgm:prSet>
      <dgm:spPr/>
    </dgm:pt>
    <dgm:pt modelId="{A9147D2A-1E45-45FD-A45A-8134019CA7BE}" type="pres">
      <dgm:prSet presAssocID="{15E72B2E-7D35-4CF9-BC77-86DC410406C6}" presName="sibTrans" presStyleCnt="0"/>
      <dgm:spPr/>
    </dgm:pt>
    <dgm:pt modelId="{B2A61D36-F662-47A2-B704-9890A81C9007}" type="pres">
      <dgm:prSet presAssocID="{ACBE31D4-2E9C-48C8-9235-FEE357CD0191}" presName="compositeNode" presStyleCnt="0">
        <dgm:presLayoutVars>
          <dgm:bulletEnabled val="1"/>
        </dgm:presLayoutVars>
      </dgm:prSet>
      <dgm:spPr/>
    </dgm:pt>
    <dgm:pt modelId="{A1BDE477-B56C-4373-B428-037303A41FE8}" type="pres">
      <dgm:prSet presAssocID="{ACBE31D4-2E9C-48C8-9235-FEE357CD0191}" presName="bgRect" presStyleLbl="alignNode1" presStyleIdx="2" presStyleCnt="5"/>
      <dgm:spPr/>
    </dgm:pt>
    <dgm:pt modelId="{0FF7C46F-31A7-4F1A-888B-3B02A8341777}" type="pres">
      <dgm:prSet presAssocID="{A5E1129B-0118-48E7-BA55-BEA6650ABA61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523B78B5-73E6-404D-BDA4-8C5A63D38E9C}" type="pres">
      <dgm:prSet presAssocID="{ACBE31D4-2E9C-48C8-9235-FEE357CD0191}" presName="nodeRect" presStyleLbl="alignNode1" presStyleIdx="2" presStyleCnt="5">
        <dgm:presLayoutVars>
          <dgm:bulletEnabled val="1"/>
        </dgm:presLayoutVars>
      </dgm:prSet>
      <dgm:spPr/>
    </dgm:pt>
    <dgm:pt modelId="{FB7BCC93-EE3A-4B36-ACC3-947AD70EBCA5}" type="pres">
      <dgm:prSet presAssocID="{A5E1129B-0118-48E7-BA55-BEA6650ABA61}" presName="sibTrans" presStyleCnt="0"/>
      <dgm:spPr/>
    </dgm:pt>
    <dgm:pt modelId="{1A3A3262-0569-42AB-8BC8-99CC701A80A2}" type="pres">
      <dgm:prSet presAssocID="{2D3D4C23-A492-43E5-A472-48F43B2EB875}" presName="compositeNode" presStyleCnt="0">
        <dgm:presLayoutVars>
          <dgm:bulletEnabled val="1"/>
        </dgm:presLayoutVars>
      </dgm:prSet>
      <dgm:spPr/>
    </dgm:pt>
    <dgm:pt modelId="{7170CAEB-144B-4246-97A7-8216D3155198}" type="pres">
      <dgm:prSet presAssocID="{2D3D4C23-A492-43E5-A472-48F43B2EB875}" presName="bgRect" presStyleLbl="alignNode1" presStyleIdx="3" presStyleCnt="5"/>
      <dgm:spPr/>
    </dgm:pt>
    <dgm:pt modelId="{3B57D22B-5534-4A3E-B9A6-1CFABDFF0E1B}" type="pres">
      <dgm:prSet presAssocID="{9F028407-C626-40AD-B2A3-14776C497FF9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49BF14B0-03AE-4D8A-9062-971C8793CDD1}" type="pres">
      <dgm:prSet presAssocID="{2D3D4C23-A492-43E5-A472-48F43B2EB875}" presName="nodeRect" presStyleLbl="alignNode1" presStyleIdx="3" presStyleCnt="5">
        <dgm:presLayoutVars>
          <dgm:bulletEnabled val="1"/>
        </dgm:presLayoutVars>
      </dgm:prSet>
      <dgm:spPr/>
    </dgm:pt>
    <dgm:pt modelId="{2AA777A0-98BD-4ED6-9130-DD563ADA3F3A}" type="pres">
      <dgm:prSet presAssocID="{9F028407-C626-40AD-B2A3-14776C497FF9}" presName="sibTrans" presStyleCnt="0"/>
      <dgm:spPr/>
    </dgm:pt>
    <dgm:pt modelId="{FCCB2FE7-ECA2-4EF9-ACDC-5FD24E4421B2}" type="pres">
      <dgm:prSet presAssocID="{74D2F0EF-D820-4DC9-A51B-1C3B503D762D}" presName="compositeNode" presStyleCnt="0">
        <dgm:presLayoutVars>
          <dgm:bulletEnabled val="1"/>
        </dgm:presLayoutVars>
      </dgm:prSet>
      <dgm:spPr/>
    </dgm:pt>
    <dgm:pt modelId="{5D895C14-6A17-4F22-8BA9-CBC0476AE1D4}" type="pres">
      <dgm:prSet presAssocID="{74D2F0EF-D820-4DC9-A51B-1C3B503D762D}" presName="bgRect" presStyleLbl="alignNode1" presStyleIdx="4" presStyleCnt="5"/>
      <dgm:spPr/>
    </dgm:pt>
    <dgm:pt modelId="{C637A23C-59A5-4E22-BFCD-18EFEA98D628}" type="pres">
      <dgm:prSet presAssocID="{487FFA35-5009-4637-8701-9F36FA8658E8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7CCFDCEB-0A2D-448D-A65B-97CC04C288CB}" type="pres">
      <dgm:prSet presAssocID="{74D2F0EF-D820-4DC9-A51B-1C3B503D762D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AED76400-79CB-42B6-BD75-6E0C8C999AAD}" type="presOf" srcId="{CF2C45F7-8EA2-456B-A6D5-5E9F9F521191}" destId="{28BF44F9-E0C9-410D-B8AE-6976B695B36C}" srcOrd="0" destOrd="0" presId="urn:microsoft.com/office/officeart/2016/7/layout/LinearBlockProcessNumbered"/>
    <dgm:cxn modelId="{E26E4922-9AED-41B8-B73F-180FC4FF7B4F}" type="presOf" srcId="{487FFA35-5009-4637-8701-9F36FA8658E8}" destId="{C637A23C-59A5-4E22-BFCD-18EFEA98D628}" srcOrd="0" destOrd="0" presId="urn:microsoft.com/office/officeart/2016/7/layout/LinearBlockProcessNumbered"/>
    <dgm:cxn modelId="{03359924-C14E-46A1-AB1B-17C316DE24EC}" type="presOf" srcId="{CF2C45F7-8EA2-456B-A6D5-5E9F9F521191}" destId="{320CFC6C-EF3B-4C52-9B7F-FDFAB6819A1A}" srcOrd="1" destOrd="0" presId="urn:microsoft.com/office/officeart/2016/7/layout/LinearBlockProcessNumbered"/>
    <dgm:cxn modelId="{9B7F673F-4272-42B5-9FE0-C465B8BA2CB7}" srcId="{3E52A004-7EA2-428C-BB68-980DC125F3E7}" destId="{2D3D4C23-A492-43E5-A472-48F43B2EB875}" srcOrd="3" destOrd="0" parTransId="{99F00AD9-45C6-47FC-90F5-AAD569F56738}" sibTransId="{9F028407-C626-40AD-B2A3-14776C497FF9}"/>
    <dgm:cxn modelId="{61FDC25D-A7F7-4ED6-ACF5-F3E48462E9D9}" type="presOf" srcId="{2D3D4C23-A492-43E5-A472-48F43B2EB875}" destId="{49BF14B0-03AE-4D8A-9062-971C8793CDD1}" srcOrd="1" destOrd="0" presId="urn:microsoft.com/office/officeart/2016/7/layout/LinearBlockProcessNumbered"/>
    <dgm:cxn modelId="{7A87D162-A68B-4480-A3B7-D11DB0BE2E79}" type="presOf" srcId="{74D2F0EF-D820-4DC9-A51B-1C3B503D762D}" destId="{5D895C14-6A17-4F22-8BA9-CBC0476AE1D4}" srcOrd="0" destOrd="0" presId="urn:microsoft.com/office/officeart/2016/7/layout/LinearBlockProcessNumbered"/>
    <dgm:cxn modelId="{5740C264-63E0-4308-8AA6-FECE3334FDD3}" type="presOf" srcId="{A5E1129B-0118-48E7-BA55-BEA6650ABA61}" destId="{0FF7C46F-31A7-4F1A-888B-3B02A8341777}" srcOrd="0" destOrd="0" presId="urn:microsoft.com/office/officeart/2016/7/layout/LinearBlockProcessNumbered"/>
    <dgm:cxn modelId="{3531A14B-40B4-4361-881B-D4B0DD2AFE28}" srcId="{3E52A004-7EA2-428C-BB68-980DC125F3E7}" destId="{74D2F0EF-D820-4DC9-A51B-1C3B503D762D}" srcOrd="4" destOrd="0" parTransId="{15207FB6-BF69-4E23-8753-3C0692746A32}" sibTransId="{487FFA35-5009-4637-8701-9F36FA8658E8}"/>
    <dgm:cxn modelId="{A966EE6E-F7D8-4E5C-A9FB-782AD5AF87E4}" type="presOf" srcId="{74D2F0EF-D820-4DC9-A51B-1C3B503D762D}" destId="{7CCFDCEB-0A2D-448D-A65B-97CC04C288CB}" srcOrd="1" destOrd="0" presId="urn:microsoft.com/office/officeart/2016/7/layout/LinearBlockProcessNumbered"/>
    <dgm:cxn modelId="{083B2078-1D90-4778-A8AA-5E4650D56B5D}" type="presOf" srcId="{3E52A004-7EA2-428C-BB68-980DC125F3E7}" destId="{DAD6B9C8-5E55-4915-891D-0267594AEBBE}" srcOrd="0" destOrd="0" presId="urn:microsoft.com/office/officeart/2016/7/layout/LinearBlockProcessNumbered"/>
    <dgm:cxn modelId="{4377867B-54FF-4C1E-84DF-2F8C08574686}" type="presOf" srcId="{ACBE31D4-2E9C-48C8-9235-FEE357CD0191}" destId="{A1BDE477-B56C-4373-B428-037303A41FE8}" srcOrd="0" destOrd="0" presId="urn:microsoft.com/office/officeart/2016/7/layout/LinearBlockProcessNumbered"/>
    <dgm:cxn modelId="{B510A689-9F3C-46E7-A990-1FA24A3175C7}" srcId="{3E52A004-7EA2-428C-BB68-980DC125F3E7}" destId="{CF2C45F7-8EA2-456B-A6D5-5E9F9F521191}" srcOrd="0" destOrd="0" parTransId="{42AC037A-528D-4B14-AFEC-B1953186657A}" sibTransId="{6499393A-32FA-45F5-858C-46F59BCE7960}"/>
    <dgm:cxn modelId="{8971758E-5651-4B66-9C63-48E4011BAA91}" type="presOf" srcId="{6499393A-32FA-45F5-858C-46F59BCE7960}" destId="{FA1ADCCE-3999-4EBB-87CB-6744287EE415}" srcOrd="0" destOrd="0" presId="urn:microsoft.com/office/officeart/2016/7/layout/LinearBlockProcessNumbered"/>
    <dgm:cxn modelId="{7E35A4AC-12A0-4CAC-9697-27B6CE0B51C0}" type="presOf" srcId="{9F028407-C626-40AD-B2A3-14776C497FF9}" destId="{3B57D22B-5534-4A3E-B9A6-1CFABDFF0E1B}" srcOrd="0" destOrd="0" presId="urn:microsoft.com/office/officeart/2016/7/layout/LinearBlockProcessNumbered"/>
    <dgm:cxn modelId="{FD0C46B9-B48F-4EE7-9A11-36736AAFABDB}" type="presOf" srcId="{15E72B2E-7D35-4CF9-BC77-86DC410406C6}" destId="{40E0A305-AA3D-410C-A5F5-9E2F6579BBD9}" srcOrd="0" destOrd="0" presId="urn:microsoft.com/office/officeart/2016/7/layout/LinearBlockProcessNumbered"/>
    <dgm:cxn modelId="{512DDECE-20D0-4CE5-86B0-38D96580CB9F}" type="presOf" srcId="{ACBE31D4-2E9C-48C8-9235-FEE357CD0191}" destId="{523B78B5-73E6-404D-BDA4-8C5A63D38E9C}" srcOrd="1" destOrd="0" presId="urn:microsoft.com/office/officeart/2016/7/layout/LinearBlockProcessNumbered"/>
    <dgm:cxn modelId="{FD749ED5-137F-43BA-A530-5DA8EFAE587F}" type="presOf" srcId="{2D3D4C23-A492-43E5-A472-48F43B2EB875}" destId="{7170CAEB-144B-4246-97A7-8216D3155198}" srcOrd="0" destOrd="0" presId="urn:microsoft.com/office/officeart/2016/7/layout/LinearBlockProcessNumbered"/>
    <dgm:cxn modelId="{305ED0D8-8EB1-4699-BE61-5332B8D97E50}" type="presOf" srcId="{46B67B40-11F4-4BA9-AD1F-3CF143A1C5F6}" destId="{04E71549-1823-4A38-B70E-DADCDFD22087}" srcOrd="0" destOrd="0" presId="urn:microsoft.com/office/officeart/2016/7/layout/LinearBlockProcessNumbered"/>
    <dgm:cxn modelId="{6CEE17E9-9553-4762-A9C8-CCFF41BBFB64}" srcId="{3E52A004-7EA2-428C-BB68-980DC125F3E7}" destId="{46B67B40-11F4-4BA9-AD1F-3CF143A1C5F6}" srcOrd="1" destOrd="0" parTransId="{47EEB902-C7CF-44B4-829B-79811349E792}" sibTransId="{15E72B2E-7D35-4CF9-BC77-86DC410406C6}"/>
    <dgm:cxn modelId="{636345EE-608F-435A-9FEE-CD482B7D53D5}" srcId="{3E52A004-7EA2-428C-BB68-980DC125F3E7}" destId="{ACBE31D4-2E9C-48C8-9235-FEE357CD0191}" srcOrd="2" destOrd="0" parTransId="{BCD14A9D-0202-44D6-99CD-900CD610C423}" sibTransId="{A5E1129B-0118-48E7-BA55-BEA6650ABA61}"/>
    <dgm:cxn modelId="{19BCBBF4-B050-46EA-AF48-B0DB03EBF3E4}" type="presOf" srcId="{46B67B40-11F4-4BA9-AD1F-3CF143A1C5F6}" destId="{BB0CD367-E341-4761-9FAF-021F378C2425}" srcOrd="1" destOrd="0" presId="urn:microsoft.com/office/officeart/2016/7/layout/LinearBlockProcessNumbered"/>
    <dgm:cxn modelId="{CAAA0542-08F5-40AC-BE2E-0DA961A6023E}" type="presParOf" srcId="{DAD6B9C8-5E55-4915-891D-0267594AEBBE}" destId="{223FF217-8904-47F6-873C-FB089665A239}" srcOrd="0" destOrd="0" presId="urn:microsoft.com/office/officeart/2016/7/layout/LinearBlockProcessNumbered"/>
    <dgm:cxn modelId="{5DCCE1FE-507F-4531-8AD9-55FC757BDDC8}" type="presParOf" srcId="{223FF217-8904-47F6-873C-FB089665A239}" destId="{28BF44F9-E0C9-410D-B8AE-6976B695B36C}" srcOrd="0" destOrd="0" presId="urn:microsoft.com/office/officeart/2016/7/layout/LinearBlockProcessNumbered"/>
    <dgm:cxn modelId="{3E72C6A8-1B7C-4549-8864-5E2536830C08}" type="presParOf" srcId="{223FF217-8904-47F6-873C-FB089665A239}" destId="{FA1ADCCE-3999-4EBB-87CB-6744287EE415}" srcOrd="1" destOrd="0" presId="urn:microsoft.com/office/officeart/2016/7/layout/LinearBlockProcessNumbered"/>
    <dgm:cxn modelId="{A69BFA72-BAF9-4A63-BD1B-0A0A3AC4D1A8}" type="presParOf" srcId="{223FF217-8904-47F6-873C-FB089665A239}" destId="{320CFC6C-EF3B-4C52-9B7F-FDFAB6819A1A}" srcOrd="2" destOrd="0" presId="urn:microsoft.com/office/officeart/2016/7/layout/LinearBlockProcessNumbered"/>
    <dgm:cxn modelId="{9E132761-0517-4D09-B5E0-CE620740E1EF}" type="presParOf" srcId="{DAD6B9C8-5E55-4915-891D-0267594AEBBE}" destId="{4D9E54F0-EBC2-47DC-87DA-EA40FE583BA9}" srcOrd="1" destOrd="0" presId="urn:microsoft.com/office/officeart/2016/7/layout/LinearBlockProcessNumbered"/>
    <dgm:cxn modelId="{901DB35C-B1F2-40A9-A679-288CA200D6C9}" type="presParOf" srcId="{DAD6B9C8-5E55-4915-891D-0267594AEBBE}" destId="{8A5B22FE-EB5F-40B1-830D-EEC3DB5DADEA}" srcOrd="2" destOrd="0" presId="urn:microsoft.com/office/officeart/2016/7/layout/LinearBlockProcessNumbered"/>
    <dgm:cxn modelId="{56B1C72E-4FD3-40BD-B495-8053717E83F9}" type="presParOf" srcId="{8A5B22FE-EB5F-40B1-830D-EEC3DB5DADEA}" destId="{04E71549-1823-4A38-B70E-DADCDFD22087}" srcOrd="0" destOrd="0" presId="urn:microsoft.com/office/officeart/2016/7/layout/LinearBlockProcessNumbered"/>
    <dgm:cxn modelId="{1DD86E3A-167F-435F-A5FF-D568476BF725}" type="presParOf" srcId="{8A5B22FE-EB5F-40B1-830D-EEC3DB5DADEA}" destId="{40E0A305-AA3D-410C-A5F5-9E2F6579BBD9}" srcOrd="1" destOrd="0" presId="urn:microsoft.com/office/officeart/2016/7/layout/LinearBlockProcessNumbered"/>
    <dgm:cxn modelId="{3DA5D487-1AFE-4959-8F5A-345937D5A833}" type="presParOf" srcId="{8A5B22FE-EB5F-40B1-830D-EEC3DB5DADEA}" destId="{BB0CD367-E341-4761-9FAF-021F378C2425}" srcOrd="2" destOrd="0" presId="urn:microsoft.com/office/officeart/2016/7/layout/LinearBlockProcessNumbered"/>
    <dgm:cxn modelId="{C1F1C58B-96DB-40DF-B848-C2A9632B8D24}" type="presParOf" srcId="{DAD6B9C8-5E55-4915-891D-0267594AEBBE}" destId="{A9147D2A-1E45-45FD-A45A-8134019CA7BE}" srcOrd="3" destOrd="0" presId="urn:microsoft.com/office/officeart/2016/7/layout/LinearBlockProcessNumbered"/>
    <dgm:cxn modelId="{4F43FDE0-8143-41DB-9DB7-3337A79142F3}" type="presParOf" srcId="{DAD6B9C8-5E55-4915-891D-0267594AEBBE}" destId="{B2A61D36-F662-47A2-B704-9890A81C9007}" srcOrd="4" destOrd="0" presId="urn:microsoft.com/office/officeart/2016/7/layout/LinearBlockProcessNumbered"/>
    <dgm:cxn modelId="{81B883F9-6559-4418-96A5-945E5D4EB62D}" type="presParOf" srcId="{B2A61D36-F662-47A2-B704-9890A81C9007}" destId="{A1BDE477-B56C-4373-B428-037303A41FE8}" srcOrd="0" destOrd="0" presId="urn:microsoft.com/office/officeart/2016/7/layout/LinearBlockProcessNumbered"/>
    <dgm:cxn modelId="{09D3FB8D-931F-4028-B920-224DD53964C9}" type="presParOf" srcId="{B2A61D36-F662-47A2-B704-9890A81C9007}" destId="{0FF7C46F-31A7-4F1A-888B-3B02A8341777}" srcOrd="1" destOrd="0" presId="urn:microsoft.com/office/officeart/2016/7/layout/LinearBlockProcessNumbered"/>
    <dgm:cxn modelId="{4B06573C-59AF-420F-9514-4E8CA87C2494}" type="presParOf" srcId="{B2A61D36-F662-47A2-B704-9890A81C9007}" destId="{523B78B5-73E6-404D-BDA4-8C5A63D38E9C}" srcOrd="2" destOrd="0" presId="urn:microsoft.com/office/officeart/2016/7/layout/LinearBlockProcessNumbered"/>
    <dgm:cxn modelId="{EAF92475-FAD4-44C6-BA2C-D44F02EFC23D}" type="presParOf" srcId="{DAD6B9C8-5E55-4915-891D-0267594AEBBE}" destId="{FB7BCC93-EE3A-4B36-ACC3-947AD70EBCA5}" srcOrd="5" destOrd="0" presId="urn:microsoft.com/office/officeart/2016/7/layout/LinearBlockProcessNumbered"/>
    <dgm:cxn modelId="{298270EC-95E6-4C3F-8E47-5E3260CE1881}" type="presParOf" srcId="{DAD6B9C8-5E55-4915-891D-0267594AEBBE}" destId="{1A3A3262-0569-42AB-8BC8-99CC701A80A2}" srcOrd="6" destOrd="0" presId="urn:microsoft.com/office/officeart/2016/7/layout/LinearBlockProcessNumbered"/>
    <dgm:cxn modelId="{78EA6041-5E96-43E8-AB13-CD00CD98C7B8}" type="presParOf" srcId="{1A3A3262-0569-42AB-8BC8-99CC701A80A2}" destId="{7170CAEB-144B-4246-97A7-8216D3155198}" srcOrd="0" destOrd="0" presId="urn:microsoft.com/office/officeart/2016/7/layout/LinearBlockProcessNumbered"/>
    <dgm:cxn modelId="{6A72B55E-266D-43D1-9AC8-F77B0D68FD77}" type="presParOf" srcId="{1A3A3262-0569-42AB-8BC8-99CC701A80A2}" destId="{3B57D22B-5534-4A3E-B9A6-1CFABDFF0E1B}" srcOrd="1" destOrd="0" presId="urn:microsoft.com/office/officeart/2016/7/layout/LinearBlockProcessNumbered"/>
    <dgm:cxn modelId="{8F79DE33-DDEB-465B-956A-804E2157B631}" type="presParOf" srcId="{1A3A3262-0569-42AB-8BC8-99CC701A80A2}" destId="{49BF14B0-03AE-4D8A-9062-971C8793CDD1}" srcOrd="2" destOrd="0" presId="urn:microsoft.com/office/officeart/2016/7/layout/LinearBlockProcessNumbered"/>
    <dgm:cxn modelId="{B227EAC2-77AD-409B-8E77-BA2D84A90E11}" type="presParOf" srcId="{DAD6B9C8-5E55-4915-891D-0267594AEBBE}" destId="{2AA777A0-98BD-4ED6-9130-DD563ADA3F3A}" srcOrd="7" destOrd="0" presId="urn:microsoft.com/office/officeart/2016/7/layout/LinearBlockProcessNumbered"/>
    <dgm:cxn modelId="{6D5D7A93-A639-48BA-996F-7C15A36D704A}" type="presParOf" srcId="{DAD6B9C8-5E55-4915-891D-0267594AEBBE}" destId="{FCCB2FE7-ECA2-4EF9-ACDC-5FD24E4421B2}" srcOrd="8" destOrd="0" presId="urn:microsoft.com/office/officeart/2016/7/layout/LinearBlockProcessNumbered"/>
    <dgm:cxn modelId="{A29BE45E-5CCB-4456-BC76-7F527486DA62}" type="presParOf" srcId="{FCCB2FE7-ECA2-4EF9-ACDC-5FD24E4421B2}" destId="{5D895C14-6A17-4F22-8BA9-CBC0476AE1D4}" srcOrd="0" destOrd="0" presId="urn:microsoft.com/office/officeart/2016/7/layout/LinearBlockProcessNumbered"/>
    <dgm:cxn modelId="{C201B37A-E4F6-4B40-8FA1-8A138D15EC5E}" type="presParOf" srcId="{FCCB2FE7-ECA2-4EF9-ACDC-5FD24E4421B2}" destId="{C637A23C-59A5-4E22-BFCD-18EFEA98D628}" srcOrd="1" destOrd="0" presId="urn:microsoft.com/office/officeart/2016/7/layout/LinearBlockProcessNumbered"/>
    <dgm:cxn modelId="{FEBEA95E-05D4-49B5-B609-73242CC2CD91}" type="presParOf" srcId="{FCCB2FE7-ECA2-4EF9-ACDC-5FD24E4421B2}" destId="{7CCFDCEB-0A2D-448D-A65B-97CC04C288C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679652-395A-4720-BD63-F45763732694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hr-HR"/>
        </a:p>
      </dgm:t>
    </dgm:pt>
    <dgm:pt modelId="{B82433C0-7E91-410B-A8B3-C6699099AE31}">
      <dgm:prSet/>
      <dgm:spPr/>
      <dgm:t>
        <a:bodyPr/>
        <a:lstStyle/>
        <a:p>
          <a:r>
            <a:rPr lang="hr-HR"/>
            <a:t>Dužnosnik pri obnašanju dužnosti </a:t>
          </a:r>
          <a:r>
            <a:rPr lang="hr-HR" u="sng"/>
            <a:t>mora</a:t>
          </a:r>
          <a:r>
            <a:rPr lang="hr-HR"/>
            <a:t> </a:t>
          </a:r>
        </a:p>
      </dgm:t>
    </dgm:pt>
    <dgm:pt modelId="{B4CD0949-A083-45EE-86AF-CE991F8F74E3}" type="parTrans" cxnId="{84D1F827-275C-45FE-903B-7B25EE2C4274}">
      <dgm:prSet/>
      <dgm:spPr/>
      <dgm:t>
        <a:bodyPr/>
        <a:lstStyle/>
        <a:p>
          <a:endParaRPr lang="hr-HR"/>
        </a:p>
      </dgm:t>
    </dgm:pt>
    <dgm:pt modelId="{B08D03F0-2485-4839-A652-F59F62386F03}" type="sibTrans" cxnId="{84D1F827-275C-45FE-903B-7B25EE2C4274}">
      <dgm:prSet/>
      <dgm:spPr/>
      <dgm:t>
        <a:bodyPr/>
        <a:lstStyle/>
        <a:p>
          <a:endParaRPr lang="hr-HR"/>
        </a:p>
      </dgm:t>
    </dgm:pt>
    <dgm:pt modelId="{80AEB217-010E-45B6-9FCF-F2C4D61E51BA}">
      <dgm:prSet/>
      <dgm:spPr/>
      <dgm:t>
        <a:bodyPr/>
        <a:lstStyle/>
        <a:p>
          <a:r>
            <a:rPr lang="hr-HR"/>
            <a:t>poštivati poredak, </a:t>
          </a:r>
        </a:p>
      </dgm:t>
    </dgm:pt>
    <dgm:pt modelId="{C22890C4-C54A-49EF-B38A-081D364F6546}" type="parTrans" cxnId="{31B4BD77-301A-49D2-9DB8-C48C3F3C087D}">
      <dgm:prSet/>
      <dgm:spPr/>
      <dgm:t>
        <a:bodyPr/>
        <a:lstStyle/>
        <a:p>
          <a:endParaRPr lang="hr-HR"/>
        </a:p>
      </dgm:t>
    </dgm:pt>
    <dgm:pt modelId="{AC0FBF50-1CEB-4C7E-ACA7-4AFC992B27C7}" type="sibTrans" cxnId="{31B4BD77-301A-49D2-9DB8-C48C3F3C087D}">
      <dgm:prSet/>
      <dgm:spPr/>
      <dgm:t>
        <a:bodyPr/>
        <a:lstStyle/>
        <a:p>
          <a:endParaRPr lang="hr-HR"/>
        </a:p>
      </dgm:t>
    </dgm:pt>
    <dgm:pt modelId="{83ED0BE5-B64E-40F8-86E9-1FCE4FC67732}">
      <dgm:prSet/>
      <dgm:spPr/>
      <dgm:t>
        <a:bodyPr/>
        <a:lstStyle/>
        <a:p>
          <a:r>
            <a:rPr lang="hr-HR"/>
            <a:t>voditi brigu o javnom interesu </a:t>
          </a:r>
        </a:p>
      </dgm:t>
    </dgm:pt>
    <dgm:pt modelId="{283B4F9E-D057-4671-8FC4-5684D7C3FE8D}" type="parTrans" cxnId="{86F22FB4-F567-40AA-98AD-B7F311E501E5}">
      <dgm:prSet/>
      <dgm:spPr/>
      <dgm:t>
        <a:bodyPr/>
        <a:lstStyle/>
        <a:p>
          <a:endParaRPr lang="hr-HR"/>
        </a:p>
      </dgm:t>
    </dgm:pt>
    <dgm:pt modelId="{A8F1A2AF-D1EF-473C-8BA8-610B005DCA3D}" type="sibTrans" cxnId="{86F22FB4-F567-40AA-98AD-B7F311E501E5}">
      <dgm:prSet/>
      <dgm:spPr/>
      <dgm:t>
        <a:bodyPr/>
        <a:lstStyle/>
        <a:p>
          <a:endParaRPr lang="hr-HR"/>
        </a:p>
      </dgm:t>
    </dgm:pt>
    <dgm:pt modelId="{F329A6F0-DB45-4B51-B9A0-C40FD679C316}">
      <dgm:prSet/>
      <dgm:spPr/>
      <dgm:t>
        <a:bodyPr/>
        <a:lstStyle/>
        <a:p>
          <a:r>
            <a:rPr lang="hr-HR"/>
            <a:t>čuvati povjerenje građana </a:t>
          </a:r>
        </a:p>
      </dgm:t>
    </dgm:pt>
    <dgm:pt modelId="{84C9A165-E5CE-4BC5-9FDE-926074D8FF34}" type="parTrans" cxnId="{EB4E290E-CC18-4291-8E7D-4F0E21DFA0FA}">
      <dgm:prSet/>
      <dgm:spPr/>
      <dgm:t>
        <a:bodyPr/>
        <a:lstStyle/>
        <a:p>
          <a:endParaRPr lang="hr-HR"/>
        </a:p>
      </dgm:t>
    </dgm:pt>
    <dgm:pt modelId="{C066E3C2-E2E7-447F-A909-DB1FD29B1D2F}" type="sibTrans" cxnId="{EB4E290E-CC18-4291-8E7D-4F0E21DFA0FA}">
      <dgm:prSet/>
      <dgm:spPr/>
      <dgm:t>
        <a:bodyPr/>
        <a:lstStyle/>
        <a:p>
          <a:endParaRPr lang="hr-HR"/>
        </a:p>
      </dgm:t>
    </dgm:pt>
    <dgm:pt modelId="{325D2461-24D5-40A4-B7E3-26A1AB502FA5}">
      <dgm:prSet/>
      <dgm:spPr/>
      <dgm:t>
        <a:bodyPr/>
        <a:lstStyle/>
        <a:p>
          <a:r>
            <a:rPr lang="hr-HR"/>
            <a:t>osiguravati jednakost svih pred zakonom.</a:t>
          </a:r>
        </a:p>
      </dgm:t>
    </dgm:pt>
    <dgm:pt modelId="{755DED52-E685-4F72-9405-613474F1038E}" type="parTrans" cxnId="{A6278EF5-B5E6-409A-9364-BF0A0086C09F}">
      <dgm:prSet/>
      <dgm:spPr/>
      <dgm:t>
        <a:bodyPr/>
        <a:lstStyle/>
        <a:p>
          <a:endParaRPr lang="hr-HR"/>
        </a:p>
      </dgm:t>
    </dgm:pt>
    <dgm:pt modelId="{FD1A4689-268B-43CA-919B-5F44F9ED14D0}" type="sibTrans" cxnId="{A6278EF5-B5E6-409A-9364-BF0A0086C09F}">
      <dgm:prSet/>
      <dgm:spPr/>
      <dgm:t>
        <a:bodyPr/>
        <a:lstStyle/>
        <a:p>
          <a:endParaRPr lang="hr-HR"/>
        </a:p>
      </dgm:t>
    </dgm:pt>
    <dgm:pt modelId="{C72D7A50-660D-4CE2-953D-4BD927A35DB6}">
      <dgm:prSet/>
      <dgm:spPr/>
      <dgm:t>
        <a:bodyPr/>
        <a:lstStyle/>
        <a:p>
          <a:r>
            <a:rPr lang="hr-HR" b="1" dirty="0"/>
            <a:t>KAKO:</a:t>
          </a:r>
          <a:endParaRPr lang="hr-HR" dirty="0"/>
        </a:p>
      </dgm:t>
    </dgm:pt>
    <dgm:pt modelId="{82CA047B-06F1-4870-BD6D-C180156DEA06}" type="parTrans" cxnId="{2D4DBCF7-0086-4548-B117-6D6318931FD2}">
      <dgm:prSet/>
      <dgm:spPr/>
      <dgm:t>
        <a:bodyPr/>
        <a:lstStyle/>
        <a:p>
          <a:endParaRPr lang="hr-HR"/>
        </a:p>
      </dgm:t>
    </dgm:pt>
    <dgm:pt modelId="{3E4B82C3-D912-4028-AC36-27F8B72888B4}" type="sibTrans" cxnId="{2D4DBCF7-0086-4548-B117-6D6318931FD2}">
      <dgm:prSet/>
      <dgm:spPr/>
      <dgm:t>
        <a:bodyPr/>
        <a:lstStyle/>
        <a:p>
          <a:endParaRPr lang="hr-HR"/>
        </a:p>
      </dgm:t>
    </dgm:pt>
    <dgm:pt modelId="{F0BE36C3-BBE9-4496-BC40-F8300B5CB0F9}">
      <dgm:prSet/>
      <dgm:spPr/>
      <dgm:t>
        <a:bodyPr/>
        <a:lstStyle/>
        <a:p>
          <a:pPr algn="just"/>
          <a:r>
            <a:rPr lang="hr-HR" i="1" dirty="0"/>
            <a:t>dužan paziti na očuvanje vlastitog integriteta, izbjegavati situacije koje narušavaju njegovu objektivnost i nepristranost u obnašanju dužnosti te upravljati sukobom interesa.</a:t>
          </a:r>
        </a:p>
      </dgm:t>
    </dgm:pt>
    <dgm:pt modelId="{9C27A5E6-5BAB-4A24-9CCF-A1D6A99983E4}" type="parTrans" cxnId="{9D40CAA0-AAE4-4CAB-83CF-BB3045D30CFF}">
      <dgm:prSet/>
      <dgm:spPr/>
      <dgm:t>
        <a:bodyPr/>
        <a:lstStyle/>
        <a:p>
          <a:endParaRPr lang="hr-HR"/>
        </a:p>
      </dgm:t>
    </dgm:pt>
    <dgm:pt modelId="{8A62C895-0918-44B3-9902-0EDCE0BF08A0}" type="sibTrans" cxnId="{9D40CAA0-AAE4-4CAB-83CF-BB3045D30CFF}">
      <dgm:prSet/>
      <dgm:spPr/>
      <dgm:t>
        <a:bodyPr/>
        <a:lstStyle/>
        <a:p>
          <a:endParaRPr lang="hr-HR"/>
        </a:p>
      </dgm:t>
    </dgm:pt>
    <dgm:pt modelId="{DBBB4ADB-BBBE-4357-AB06-E77760A09D63}">
      <dgm:prSet/>
      <dgm:spPr/>
      <dgm:t>
        <a:bodyPr/>
        <a:lstStyle/>
        <a:p>
          <a:pPr algn="just"/>
          <a:r>
            <a:rPr lang="hr-HR" i="1" dirty="0"/>
            <a:t>Pri obnašanju dužnosti, dužnosnik se mora ponašati na način kojim čuva i unaprjeđuje povjerenje javnosti u integritet, nepristranost i učinkovitost tijela izvršne vlasti u kojem obnaša dužnost.</a:t>
          </a:r>
        </a:p>
      </dgm:t>
    </dgm:pt>
    <dgm:pt modelId="{EA9E2D2F-D09D-4A2A-AA88-E3E522CE71E0}" type="parTrans" cxnId="{3E379211-5378-4783-A062-02D24F7A286D}">
      <dgm:prSet/>
      <dgm:spPr/>
      <dgm:t>
        <a:bodyPr/>
        <a:lstStyle/>
        <a:p>
          <a:endParaRPr lang="hr-HR"/>
        </a:p>
      </dgm:t>
    </dgm:pt>
    <dgm:pt modelId="{B218CD55-9A4F-44CF-B0AC-47AFB3DB7F6B}" type="sibTrans" cxnId="{3E379211-5378-4783-A062-02D24F7A286D}">
      <dgm:prSet/>
      <dgm:spPr/>
      <dgm:t>
        <a:bodyPr/>
        <a:lstStyle/>
        <a:p>
          <a:endParaRPr lang="hr-HR"/>
        </a:p>
      </dgm:t>
    </dgm:pt>
    <dgm:pt modelId="{CF7A0F4D-8C10-4C62-8245-4F857C513582}" type="pres">
      <dgm:prSet presAssocID="{E8679652-395A-4720-BD63-F45763732694}" presName="linear" presStyleCnt="0">
        <dgm:presLayoutVars>
          <dgm:dir/>
          <dgm:animLvl val="lvl"/>
          <dgm:resizeHandles val="exact"/>
        </dgm:presLayoutVars>
      </dgm:prSet>
      <dgm:spPr/>
    </dgm:pt>
    <dgm:pt modelId="{FD5F664D-F9E4-49E4-8009-ADFBD48C52CE}" type="pres">
      <dgm:prSet presAssocID="{B82433C0-7E91-410B-A8B3-C6699099AE31}" presName="parentLin" presStyleCnt="0"/>
      <dgm:spPr/>
    </dgm:pt>
    <dgm:pt modelId="{9BF60083-EB76-44D2-B8BB-7B2C5C95DF86}" type="pres">
      <dgm:prSet presAssocID="{B82433C0-7E91-410B-A8B3-C6699099AE31}" presName="parentLeftMargin" presStyleLbl="node1" presStyleIdx="0" presStyleCnt="6"/>
      <dgm:spPr/>
    </dgm:pt>
    <dgm:pt modelId="{AE274403-CEDF-4918-8370-206F0C95D1C5}" type="pres">
      <dgm:prSet presAssocID="{B82433C0-7E91-410B-A8B3-C6699099AE3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048D299-A234-4300-A415-0040881D97C6}" type="pres">
      <dgm:prSet presAssocID="{B82433C0-7E91-410B-A8B3-C6699099AE31}" presName="negativeSpace" presStyleCnt="0"/>
      <dgm:spPr/>
    </dgm:pt>
    <dgm:pt modelId="{EE9FAEDA-8D83-49AD-96D9-770894FEFF46}" type="pres">
      <dgm:prSet presAssocID="{B82433C0-7E91-410B-A8B3-C6699099AE31}" presName="childText" presStyleLbl="conFgAcc1" presStyleIdx="0" presStyleCnt="6">
        <dgm:presLayoutVars>
          <dgm:bulletEnabled val="1"/>
        </dgm:presLayoutVars>
      </dgm:prSet>
      <dgm:spPr/>
    </dgm:pt>
    <dgm:pt modelId="{F3C12FD6-0F65-4592-ABC2-7644791E0A08}" type="pres">
      <dgm:prSet presAssocID="{B08D03F0-2485-4839-A652-F59F62386F03}" presName="spaceBetweenRectangles" presStyleCnt="0"/>
      <dgm:spPr/>
    </dgm:pt>
    <dgm:pt modelId="{431D546F-A81C-4A89-8C93-E496E2F51A68}" type="pres">
      <dgm:prSet presAssocID="{80AEB217-010E-45B6-9FCF-F2C4D61E51BA}" presName="parentLin" presStyleCnt="0"/>
      <dgm:spPr/>
    </dgm:pt>
    <dgm:pt modelId="{8F675987-3AB0-4145-9A49-392D7FDCFA08}" type="pres">
      <dgm:prSet presAssocID="{80AEB217-010E-45B6-9FCF-F2C4D61E51BA}" presName="parentLeftMargin" presStyleLbl="node1" presStyleIdx="0" presStyleCnt="6"/>
      <dgm:spPr/>
    </dgm:pt>
    <dgm:pt modelId="{410E135A-66A8-4226-B84A-53DFBB447399}" type="pres">
      <dgm:prSet presAssocID="{80AEB217-010E-45B6-9FCF-F2C4D61E51B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BCB0314-EFD1-4C67-97B8-8C44B5B27A64}" type="pres">
      <dgm:prSet presAssocID="{80AEB217-010E-45B6-9FCF-F2C4D61E51BA}" presName="negativeSpace" presStyleCnt="0"/>
      <dgm:spPr/>
    </dgm:pt>
    <dgm:pt modelId="{2A47D25B-751F-41F9-B32D-B868555D36C8}" type="pres">
      <dgm:prSet presAssocID="{80AEB217-010E-45B6-9FCF-F2C4D61E51BA}" presName="childText" presStyleLbl="conFgAcc1" presStyleIdx="1" presStyleCnt="6">
        <dgm:presLayoutVars>
          <dgm:bulletEnabled val="1"/>
        </dgm:presLayoutVars>
      </dgm:prSet>
      <dgm:spPr/>
    </dgm:pt>
    <dgm:pt modelId="{020CACE3-BB06-45A5-BA14-7D4E9631AF3C}" type="pres">
      <dgm:prSet presAssocID="{AC0FBF50-1CEB-4C7E-ACA7-4AFC992B27C7}" presName="spaceBetweenRectangles" presStyleCnt="0"/>
      <dgm:spPr/>
    </dgm:pt>
    <dgm:pt modelId="{E8C22A62-44EC-4A4D-BA7B-B6138A24E049}" type="pres">
      <dgm:prSet presAssocID="{83ED0BE5-B64E-40F8-86E9-1FCE4FC67732}" presName="parentLin" presStyleCnt="0"/>
      <dgm:spPr/>
    </dgm:pt>
    <dgm:pt modelId="{9975D480-4052-423E-BA09-9F4FA313F6DE}" type="pres">
      <dgm:prSet presAssocID="{83ED0BE5-B64E-40F8-86E9-1FCE4FC67732}" presName="parentLeftMargin" presStyleLbl="node1" presStyleIdx="1" presStyleCnt="6"/>
      <dgm:spPr/>
    </dgm:pt>
    <dgm:pt modelId="{D854BC65-1E94-4773-964E-348CCD9D7258}" type="pres">
      <dgm:prSet presAssocID="{83ED0BE5-B64E-40F8-86E9-1FCE4FC6773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29986B1-456C-47FD-88E9-8B4F55DD4432}" type="pres">
      <dgm:prSet presAssocID="{83ED0BE5-B64E-40F8-86E9-1FCE4FC67732}" presName="negativeSpace" presStyleCnt="0"/>
      <dgm:spPr/>
    </dgm:pt>
    <dgm:pt modelId="{90DD9C0B-C8A3-4941-A268-06B9F1448541}" type="pres">
      <dgm:prSet presAssocID="{83ED0BE5-B64E-40F8-86E9-1FCE4FC67732}" presName="childText" presStyleLbl="conFgAcc1" presStyleIdx="2" presStyleCnt="6">
        <dgm:presLayoutVars>
          <dgm:bulletEnabled val="1"/>
        </dgm:presLayoutVars>
      </dgm:prSet>
      <dgm:spPr/>
    </dgm:pt>
    <dgm:pt modelId="{190A08BC-E0F5-4B9E-B1A8-487675705B44}" type="pres">
      <dgm:prSet presAssocID="{A8F1A2AF-D1EF-473C-8BA8-610B005DCA3D}" presName="spaceBetweenRectangles" presStyleCnt="0"/>
      <dgm:spPr/>
    </dgm:pt>
    <dgm:pt modelId="{C1CCEF48-13EB-4621-8033-07855E10A290}" type="pres">
      <dgm:prSet presAssocID="{F329A6F0-DB45-4B51-B9A0-C40FD679C316}" presName="parentLin" presStyleCnt="0"/>
      <dgm:spPr/>
    </dgm:pt>
    <dgm:pt modelId="{424FEAC0-B025-486B-9B67-BBD0553AE27A}" type="pres">
      <dgm:prSet presAssocID="{F329A6F0-DB45-4B51-B9A0-C40FD679C316}" presName="parentLeftMargin" presStyleLbl="node1" presStyleIdx="2" presStyleCnt="6"/>
      <dgm:spPr/>
    </dgm:pt>
    <dgm:pt modelId="{D6053F8B-1D5E-4B64-9731-CDDD06EFF1BF}" type="pres">
      <dgm:prSet presAssocID="{F329A6F0-DB45-4B51-B9A0-C40FD679C31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80E932D-B9C3-4046-A7C8-A4E084DD6F38}" type="pres">
      <dgm:prSet presAssocID="{F329A6F0-DB45-4B51-B9A0-C40FD679C316}" presName="negativeSpace" presStyleCnt="0"/>
      <dgm:spPr/>
    </dgm:pt>
    <dgm:pt modelId="{713D0055-2449-4D95-8E70-0301AA554A06}" type="pres">
      <dgm:prSet presAssocID="{F329A6F0-DB45-4B51-B9A0-C40FD679C316}" presName="childText" presStyleLbl="conFgAcc1" presStyleIdx="3" presStyleCnt="6">
        <dgm:presLayoutVars>
          <dgm:bulletEnabled val="1"/>
        </dgm:presLayoutVars>
      </dgm:prSet>
      <dgm:spPr/>
    </dgm:pt>
    <dgm:pt modelId="{324B6E47-E66A-4C09-9EB7-5D791DCD91AB}" type="pres">
      <dgm:prSet presAssocID="{C066E3C2-E2E7-447F-A909-DB1FD29B1D2F}" presName="spaceBetweenRectangles" presStyleCnt="0"/>
      <dgm:spPr/>
    </dgm:pt>
    <dgm:pt modelId="{7A45E149-ABB7-4F22-8870-A2DC9EBC92DA}" type="pres">
      <dgm:prSet presAssocID="{325D2461-24D5-40A4-B7E3-26A1AB502FA5}" presName="parentLin" presStyleCnt="0"/>
      <dgm:spPr/>
    </dgm:pt>
    <dgm:pt modelId="{20EF57FD-001B-42E7-975C-3AA7260A5A54}" type="pres">
      <dgm:prSet presAssocID="{325D2461-24D5-40A4-B7E3-26A1AB502FA5}" presName="parentLeftMargin" presStyleLbl="node1" presStyleIdx="3" presStyleCnt="6"/>
      <dgm:spPr/>
    </dgm:pt>
    <dgm:pt modelId="{2A89BC08-66B2-48D5-B6CA-B45B8FC3F110}" type="pres">
      <dgm:prSet presAssocID="{325D2461-24D5-40A4-B7E3-26A1AB502FA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5A044C0-4584-4DFF-A079-4B7D0B7BCF74}" type="pres">
      <dgm:prSet presAssocID="{325D2461-24D5-40A4-B7E3-26A1AB502FA5}" presName="negativeSpace" presStyleCnt="0"/>
      <dgm:spPr/>
    </dgm:pt>
    <dgm:pt modelId="{88F4AA3F-53B3-410A-9F84-5FAF26206249}" type="pres">
      <dgm:prSet presAssocID="{325D2461-24D5-40A4-B7E3-26A1AB502FA5}" presName="childText" presStyleLbl="conFgAcc1" presStyleIdx="4" presStyleCnt="6">
        <dgm:presLayoutVars>
          <dgm:bulletEnabled val="1"/>
        </dgm:presLayoutVars>
      </dgm:prSet>
      <dgm:spPr/>
    </dgm:pt>
    <dgm:pt modelId="{4B91618C-127A-40F7-A78B-E9E1FF7B31E0}" type="pres">
      <dgm:prSet presAssocID="{FD1A4689-268B-43CA-919B-5F44F9ED14D0}" presName="spaceBetweenRectangles" presStyleCnt="0"/>
      <dgm:spPr/>
    </dgm:pt>
    <dgm:pt modelId="{EF379AAA-6365-46D1-924B-A48C7B8B28FC}" type="pres">
      <dgm:prSet presAssocID="{C72D7A50-660D-4CE2-953D-4BD927A35DB6}" presName="parentLin" presStyleCnt="0"/>
      <dgm:spPr/>
    </dgm:pt>
    <dgm:pt modelId="{96C65D88-9F58-497A-93F2-C77FDD03418D}" type="pres">
      <dgm:prSet presAssocID="{C72D7A50-660D-4CE2-953D-4BD927A35DB6}" presName="parentLeftMargin" presStyleLbl="node1" presStyleIdx="4" presStyleCnt="6"/>
      <dgm:spPr/>
    </dgm:pt>
    <dgm:pt modelId="{69D6AA35-A121-461B-8CD7-3CD8A1584806}" type="pres">
      <dgm:prSet presAssocID="{C72D7A50-660D-4CE2-953D-4BD927A35DB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9300EFB-35ED-4C84-9A51-4FCDCB024C9B}" type="pres">
      <dgm:prSet presAssocID="{C72D7A50-660D-4CE2-953D-4BD927A35DB6}" presName="negativeSpace" presStyleCnt="0"/>
      <dgm:spPr/>
    </dgm:pt>
    <dgm:pt modelId="{3EDB984E-C794-464D-9547-6431FDCACEFB}" type="pres">
      <dgm:prSet presAssocID="{C72D7A50-660D-4CE2-953D-4BD927A35DB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B4E290E-CC18-4291-8E7D-4F0E21DFA0FA}" srcId="{E8679652-395A-4720-BD63-F45763732694}" destId="{F329A6F0-DB45-4B51-B9A0-C40FD679C316}" srcOrd="3" destOrd="0" parTransId="{84C9A165-E5CE-4BC5-9FDE-926074D8FF34}" sibTransId="{C066E3C2-E2E7-447F-A909-DB1FD29B1D2F}"/>
    <dgm:cxn modelId="{3E379211-5378-4783-A062-02D24F7A286D}" srcId="{C72D7A50-660D-4CE2-953D-4BD927A35DB6}" destId="{DBBB4ADB-BBBE-4357-AB06-E77760A09D63}" srcOrd="1" destOrd="0" parTransId="{EA9E2D2F-D09D-4A2A-AA88-E3E522CE71E0}" sibTransId="{B218CD55-9A4F-44CF-B0AC-47AFB3DB7F6B}"/>
    <dgm:cxn modelId="{CB6E381D-9ED9-465E-9847-1AFCC05FC9C5}" type="presOf" srcId="{F329A6F0-DB45-4B51-B9A0-C40FD679C316}" destId="{D6053F8B-1D5E-4B64-9731-CDDD06EFF1BF}" srcOrd="1" destOrd="0" presId="urn:microsoft.com/office/officeart/2005/8/layout/list1"/>
    <dgm:cxn modelId="{E308CF24-2190-4AAC-AA90-8AD525CCD722}" type="presOf" srcId="{325D2461-24D5-40A4-B7E3-26A1AB502FA5}" destId="{20EF57FD-001B-42E7-975C-3AA7260A5A54}" srcOrd="0" destOrd="0" presId="urn:microsoft.com/office/officeart/2005/8/layout/list1"/>
    <dgm:cxn modelId="{84D1F827-275C-45FE-903B-7B25EE2C4274}" srcId="{E8679652-395A-4720-BD63-F45763732694}" destId="{B82433C0-7E91-410B-A8B3-C6699099AE31}" srcOrd="0" destOrd="0" parTransId="{B4CD0949-A083-45EE-86AF-CE991F8F74E3}" sibTransId="{B08D03F0-2485-4839-A652-F59F62386F03}"/>
    <dgm:cxn modelId="{A9D5B82B-FECA-4526-B94D-78A52131A7E0}" type="presOf" srcId="{E8679652-395A-4720-BD63-F45763732694}" destId="{CF7A0F4D-8C10-4C62-8245-4F857C513582}" srcOrd="0" destOrd="0" presId="urn:microsoft.com/office/officeart/2005/8/layout/list1"/>
    <dgm:cxn modelId="{21515439-A36B-45EA-A385-57A290145C58}" type="presOf" srcId="{325D2461-24D5-40A4-B7E3-26A1AB502FA5}" destId="{2A89BC08-66B2-48D5-B6CA-B45B8FC3F110}" srcOrd="1" destOrd="0" presId="urn:microsoft.com/office/officeart/2005/8/layout/list1"/>
    <dgm:cxn modelId="{C9AEC53C-9BBA-4750-8370-6776E3C2D81B}" type="presOf" srcId="{B82433C0-7E91-410B-A8B3-C6699099AE31}" destId="{AE274403-CEDF-4918-8370-206F0C95D1C5}" srcOrd="1" destOrd="0" presId="urn:microsoft.com/office/officeart/2005/8/layout/list1"/>
    <dgm:cxn modelId="{31B4BD77-301A-49D2-9DB8-C48C3F3C087D}" srcId="{E8679652-395A-4720-BD63-F45763732694}" destId="{80AEB217-010E-45B6-9FCF-F2C4D61E51BA}" srcOrd="1" destOrd="0" parTransId="{C22890C4-C54A-49EF-B38A-081D364F6546}" sibTransId="{AC0FBF50-1CEB-4C7E-ACA7-4AFC992B27C7}"/>
    <dgm:cxn modelId="{E0C5575A-BFFF-407A-9127-4AFF2ABCCA6E}" type="presOf" srcId="{83ED0BE5-B64E-40F8-86E9-1FCE4FC67732}" destId="{D854BC65-1E94-4773-964E-348CCD9D7258}" srcOrd="1" destOrd="0" presId="urn:microsoft.com/office/officeart/2005/8/layout/list1"/>
    <dgm:cxn modelId="{5C4E427D-234A-40F1-8DF1-F6850FA9C801}" type="presOf" srcId="{F329A6F0-DB45-4B51-B9A0-C40FD679C316}" destId="{424FEAC0-B025-486B-9B67-BBD0553AE27A}" srcOrd="0" destOrd="0" presId="urn:microsoft.com/office/officeart/2005/8/layout/list1"/>
    <dgm:cxn modelId="{1ABE709F-5654-4841-9014-9154BADA8758}" type="presOf" srcId="{B82433C0-7E91-410B-A8B3-C6699099AE31}" destId="{9BF60083-EB76-44D2-B8BB-7B2C5C95DF86}" srcOrd="0" destOrd="0" presId="urn:microsoft.com/office/officeart/2005/8/layout/list1"/>
    <dgm:cxn modelId="{9D40CAA0-AAE4-4CAB-83CF-BB3045D30CFF}" srcId="{C72D7A50-660D-4CE2-953D-4BD927A35DB6}" destId="{F0BE36C3-BBE9-4496-BC40-F8300B5CB0F9}" srcOrd="0" destOrd="0" parTransId="{9C27A5E6-5BAB-4A24-9CCF-A1D6A99983E4}" sibTransId="{8A62C895-0918-44B3-9902-0EDCE0BF08A0}"/>
    <dgm:cxn modelId="{5BCC91B0-8C5B-48E4-A7B9-4C587A00AD46}" type="presOf" srcId="{80AEB217-010E-45B6-9FCF-F2C4D61E51BA}" destId="{410E135A-66A8-4226-B84A-53DFBB447399}" srcOrd="1" destOrd="0" presId="urn:microsoft.com/office/officeart/2005/8/layout/list1"/>
    <dgm:cxn modelId="{86F22FB4-F567-40AA-98AD-B7F311E501E5}" srcId="{E8679652-395A-4720-BD63-F45763732694}" destId="{83ED0BE5-B64E-40F8-86E9-1FCE4FC67732}" srcOrd="2" destOrd="0" parTransId="{283B4F9E-D057-4671-8FC4-5684D7C3FE8D}" sibTransId="{A8F1A2AF-D1EF-473C-8BA8-610B005DCA3D}"/>
    <dgm:cxn modelId="{DCD91EC2-6A23-4A01-BE6A-AB50D31CE2BB}" type="presOf" srcId="{83ED0BE5-B64E-40F8-86E9-1FCE4FC67732}" destId="{9975D480-4052-423E-BA09-9F4FA313F6DE}" srcOrd="0" destOrd="0" presId="urn:microsoft.com/office/officeart/2005/8/layout/list1"/>
    <dgm:cxn modelId="{0752DCCA-AEA6-4877-827A-BC99439C5A53}" type="presOf" srcId="{80AEB217-010E-45B6-9FCF-F2C4D61E51BA}" destId="{8F675987-3AB0-4145-9A49-392D7FDCFA08}" srcOrd="0" destOrd="0" presId="urn:microsoft.com/office/officeart/2005/8/layout/list1"/>
    <dgm:cxn modelId="{E1A4C1E0-053E-4812-A2BC-5055084E838F}" type="presOf" srcId="{C72D7A50-660D-4CE2-953D-4BD927A35DB6}" destId="{69D6AA35-A121-461B-8CD7-3CD8A1584806}" srcOrd="1" destOrd="0" presId="urn:microsoft.com/office/officeart/2005/8/layout/list1"/>
    <dgm:cxn modelId="{1F53F2E9-A83F-46DE-B034-73C4D99D0213}" type="presOf" srcId="{C72D7A50-660D-4CE2-953D-4BD927A35DB6}" destId="{96C65D88-9F58-497A-93F2-C77FDD03418D}" srcOrd="0" destOrd="0" presId="urn:microsoft.com/office/officeart/2005/8/layout/list1"/>
    <dgm:cxn modelId="{A6278EF5-B5E6-409A-9364-BF0A0086C09F}" srcId="{E8679652-395A-4720-BD63-F45763732694}" destId="{325D2461-24D5-40A4-B7E3-26A1AB502FA5}" srcOrd="4" destOrd="0" parTransId="{755DED52-E685-4F72-9405-613474F1038E}" sibTransId="{FD1A4689-268B-43CA-919B-5F44F9ED14D0}"/>
    <dgm:cxn modelId="{2D4DBCF7-0086-4548-B117-6D6318931FD2}" srcId="{E8679652-395A-4720-BD63-F45763732694}" destId="{C72D7A50-660D-4CE2-953D-4BD927A35DB6}" srcOrd="5" destOrd="0" parTransId="{82CA047B-06F1-4870-BD6D-C180156DEA06}" sibTransId="{3E4B82C3-D912-4028-AC36-27F8B72888B4}"/>
    <dgm:cxn modelId="{1949FEFA-F13A-4F6D-B984-B95880997102}" type="presOf" srcId="{F0BE36C3-BBE9-4496-BC40-F8300B5CB0F9}" destId="{3EDB984E-C794-464D-9547-6431FDCACEFB}" srcOrd="0" destOrd="0" presId="urn:microsoft.com/office/officeart/2005/8/layout/list1"/>
    <dgm:cxn modelId="{941F60FF-7AFD-4F0F-A487-E8DD0938BB23}" type="presOf" srcId="{DBBB4ADB-BBBE-4357-AB06-E77760A09D63}" destId="{3EDB984E-C794-464D-9547-6431FDCACEFB}" srcOrd="0" destOrd="1" presId="urn:microsoft.com/office/officeart/2005/8/layout/list1"/>
    <dgm:cxn modelId="{E8DF3864-AAE9-4F18-923B-0F8C09ABBDB5}" type="presParOf" srcId="{CF7A0F4D-8C10-4C62-8245-4F857C513582}" destId="{FD5F664D-F9E4-49E4-8009-ADFBD48C52CE}" srcOrd="0" destOrd="0" presId="urn:microsoft.com/office/officeart/2005/8/layout/list1"/>
    <dgm:cxn modelId="{E36A8A93-209D-40C5-8E6C-30D54D4DCD1C}" type="presParOf" srcId="{FD5F664D-F9E4-49E4-8009-ADFBD48C52CE}" destId="{9BF60083-EB76-44D2-B8BB-7B2C5C95DF86}" srcOrd="0" destOrd="0" presId="urn:microsoft.com/office/officeart/2005/8/layout/list1"/>
    <dgm:cxn modelId="{B9D3E96F-4224-4572-A109-0BF40D9BA7A7}" type="presParOf" srcId="{FD5F664D-F9E4-49E4-8009-ADFBD48C52CE}" destId="{AE274403-CEDF-4918-8370-206F0C95D1C5}" srcOrd="1" destOrd="0" presId="urn:microsoft.com/office/officeart/2005/8/layout/list1"/>
    <dgm:cxn modelId="{94A3C320-921E-4475-9256-76C167F3E11B}" type="presParOf" srcId="{CF7A0F4D-8C10-4C62-8245-4F857C513582}" destId="{6048D299-A234-4300-A415-0040881D97C6}" srcOrd="1" destOrd="0" presId="urn:microsoft.com/office/officeart/2005/8/layout/list1"/>
    <dgm:cxn modelId="{795B643B-1EA1-425C-8B48-05EBD9B98B97}" type="presParOf" srcId="{CF7A0F4D-8C10-4C62-8245-4F857C513582}" destId="{EE9FAEDA-8D83-49AD-96D9-770894FEFF46}" srcOrd="2" destOrd="0" presId="urn:microsoft.com/office/officeart/2005/8/layout/list1"/>
    <dgm:cxn modelId="{802B71A8-782E-411D-B341-3CDA88C61F1E}" type="presParOf" srcId="{CF7A0F4D-8C10-4C62-8245-4F857C513582}" destId="{F3C12FD6-0F65-4592-ABC2-7644791E0A08}" srcOrd="3" destOrd="0" presId="urn:microsoft.com/office/officeart/2005/8/layout/list1"/>
    <dgm:cxn modelId="{F4D69C84-37E6-434A-BD7F-17FBC025E2F4}" type="presParOf" srcId="{CF7A0F4D-8C10-4C62-8245-4F857C513582}" destId="{431D546F-A81C-4A89-8C93-E496E2F51A68}" srcOrd="4" destOrd="0" presId="urn:microsoft.com/office/officeart/2005/8/layout/list1"/>
    <dgm:cxn modelId="{8F3F688C-0961-4A04-A744-A247E132EAAC}" type="presParOf" srcId="{431D546F-A81C-4A89-8C93-E496E2F51A68}" destId="{8F675987-3AB0-4145-9A49-392D7FDCFA08}" srcOrd="0" destOrd="0" presId="urn:microsoft.com/office/officeart/2005/8/layout/list1"/>
    <dgm:cxn modelId="{A783D07E-04CE-4E30-988D-165BEFABD576}" type="presParOf" srcId="{431D546F-A81C-4A89-8C93-E496E2F51A68}" destId="{410E135A-66A8-4226-B84A-53DFBB447399}" srcOrd="1" destOrd="0" presId="urn:microsoft.com/office/officeart/2005/8/layout/list1"/>
    <dgm:cxn modelId="{4BDD9F23-056F-4B8F-AAA4-3A2A6F2BDE79}" type="presParOf" srcId="{CF7A0F4D-8C10-4C62-8245-4F857C513582}" destId="{9BCB0314-EFD1-4C67-97B8-8C44B5B27A64}" srcOrd="5" destOrd="0" presId="urn:microsoft.com/office/officeart/2005/8/layout/list1"/>
    <dgm:cxn modelId="{92785DE6-E8A4-42D4-8575-DB4D1837FBF3}" type="presParOf" srcId="{CF7A0F4D-8C10-4C62-8245-4F857C513582}" destId="{2A47D25B-751F-41F9-B32D-B868555D36C8}" srcOrd="6" destOrd="0" presId="urn:microsoft.com/office/officeart/2005/8/layout/list1"/>
    <dgm:cxn modelId="{C7E49032-87B8-4D49-AC79-867BAE024F95}" type="presParOf" srcId="{CF7A0F4D-8C10-4C62-8245-4F857C513582}" destId="{020CACE3-BB06-45A5-BA14-7D4E9631AF3C}" srcOrd="7" destOrd="0" presId="urn:microsoft.com/office/officeart/2005/8/layout/list1"/>
    <dgm:cxn modelId="{2F5F452F-7D56-47FD-B6F2-912FCC5FA718}" type="presParOf" srcId="{CF7A0F4D-8C10-4C62-8245-4F857C513582}" destId="{E8C22A62-44EC-4A4D-BA7B-B6138A24E049}" srcOrd="8" destOrd="0" presId="urn:microsoft.com/office/officeart/2005/8/layout/list1"/>
    <dgm:cxn modelId="{76BD929D-DB51-4992-8E5D-DBCF8942D607}" type="presParOf" srcId="{E8C22A62-44EC-4A4D-BA7B-B6138A24E049}" destId="{9975D480-4052-423E-BA09-9F4FA313F6DE}" srcOrd="0" destOrd="0" presId="urn:microsoft.com/office/officeart/2005/8/layout/list1"/>
    <dgm:cxn modelId="{B77C1524-F580-4CAF-9688-D11077A11913}" type="presParOf" srcId="{E8C22A62-44EC-4A4D-BA7B-B6138A24E049}" destId="{D854BC65-1E94-4773-964E-348CCD9D7258}" srcOrd="1" destOrd="0" presId="urn:microsoft.com/office/officeart/2005/8/layout/list1"/>
    <dgm:cxn modelId="{749D4D7B-219E-422D-9B51-20CFB89A1226}" type="presParOf" srcId="{CF7A0F4D-8C10-4C62-8245-4F857C513582}" destId="{C29986B1-456C-47FD-88E9-8B4F55DD4432}" srcOrd="9" destOrd="0" presId="urn:microsoft.com/office/officeart/2005/8/layout/list1"/>
    <dgm:cxn modelId="{9A0AD838-FB2F-4518-8861-396E262A8E6A}" type="presParOf" srcId="{CF7A0F4D-8C10-4C62-8245-4F857C513582}" destId="{90DD9C0B-C8A3-4941-A268-06B9F1448541}" srcOrd="10" destOrd="0" presId="urn:microsoft.com/office/officeart/2005/8/layout/list1"/>
    <dgm:cxn modelId="{0FEE090D-BF1C-43C1-8C6D-62AC0F04313C}" type="presParOf" srcId="{CF7A0F4D-8C10-4C62-8245-4F857C513582}" destId="{190A08BC-E0F5-4B9E-B1A8-487675705B44}" srcOrd="11" destOrd="0" presId="urn:microsoft.com/office/officeart/2005/8/layout/list1"/>
    <dgm:cxn modelId="{C86B0EEF-62D3-41B7-B615-9CDEFFDC3CC7}" type="presParOf" srcId="{CF7A0F4D-8C10-4C62-8245-4F857C513582}" destId="{C1CCEF48-13EB-4621-8033-07855E10A290}" srcOrd="12" destOrd="0" presId="urn:microsoft.com/office/officeart/2005/8/layout/list1"/>
    <dgm:cxn modelId="{77AF463B-F838-4901-870B-CCF8E3F347D5}" type="presParOf" srcId="{C1CCEF48-13EB-4621-8033-07855E10A290}" destId="{424FEAC0-B025-486B-9B67-BBD0553AE27A}" srcOrd="0" destOrd="0" presId="urn:microsoft.com/office/officeart/2005/8/layout/list1"/>
    <dgm:cxn modelId="{5121DCFC-2FA1-4AFF-8FE4-819B6FED4F8E}" type="presParOf" srcId="{C1CCEF48-13EB-4621-8033-07855E10A290}" destId="{D6053F8B-1D5E-4B64-9731-CDDD06EFF1BF}" srcOrd="1" destOrd="0" presId="urn:microsoft.com/office/officeart/2005/8/layout/list1"/>
    <dgm:cxn modelId="{29F4A5C3-3D76-408F-A386-9AC6DC8D81C9}" type="presParOf" srcId="{CF7A0F4D-8C10-4C62-8245-4F857C513582}" destId="{080E932D-B9C3-4046-A7C8-A4E084DD6F38}" srcOrd="13" destOrd="0" presId="urn:microsoft.com/office/officeart/2005/8/layout/list1"/>
    <dgm:cxn modelId="{DEE22337-C571-4010-9530-1A9165D6C415}" type="presParOf" srcId="{CF7A0F4D-8C10-4C62-8245-4F857C513582}" destId="{713D0055-2449-4D95-8E70-0301AA554A06}" srcOrd="14" destOrd="0" presId="urn:microsoft.com/office/officeart/2005/8/layout/list1"/>
    <dgm:cxn modelId="{E24E9363-8671-427B-904D-3E3A7BF88385}" type="presParOf" srcId="{CF7A0F4D-8C10-4C62-8245-4F857C513582}" destId="{324B6E47-E66A-4C09-9EB7-5D791DCD91AB}" srcOrd="15" destOrd="0" presId="urn:microsoft.com/office/officeart/2005/8/layout/list1"/>
    <dgm:cxn modelId="{852D281B-1485-4F1B-A884-8C8C0BBE86C8}" type="presParOf" srcId="{CF7A0F4D-8C10-4C62-8245-4F857C513582}" destId="{7A45E149-ABB7-4F22-8870-A2DC9EBC92DA}" srcOrd="16" destOrd="0" presId="urn:microsoft.com/office/officeart/2005/8/layout/list1"/>
    <dgm:cxn modelId="{05A9891F-F054-4AE7-99A7-3909B68F1A54}" type="presParOf" srcId="{7A45E149-ABB7-4F22-8870-A2DC9EBC92DA}" destId="{20EF57FD-001B-42E7-975C-3AA7260A5A54}" srcOrd="0" destOrd="0" presId="urn:microsoft.com/office/officeart/2005/8/layout/list1"/>
    <dgm:cxn modelId="{FCCA2579-54DF-42AF-ABF8-CCE8E11B4B40}" type="presParOf" srcId="{7A45E149-ABB7-4F22-8870-A2DC9EBC92DA}" destId="{2A89BC08-66B2-48D5-B6CA-B45B8FC3F110}" srcOrd="1" destOrd="0" presId="urn:microsoft.com/office/officeart/2005/8/layout/list1"/>
    <dgm:cxn modelId="{4A7D5054-6A5C-4A7B-AEBC-7B84E53D21BA}" type="presParOf" srcId="{CF7A0F4D-8C10-4C62-8245-4F857C513582}" destId="{55A044C0-4584-4DFF-A079-4B7D0B7BCF74}" srcOrd="17" destOrd="0" presId="urn:microsoft.com/office/officeart/2005/8/layout/list1"/>
    <dgm:cxn modelId="{5DB4D3B3-C379-414F-A67F-D2DD926D07A2}" type="presParOf" srcId="{CF7A0F4D-8C10-4C62-8245-4F857C513582}" destId="{88F4AA3F-53B3-410A-9F84-5FAF26206249}" srcOrd="18" destOrd="0" presId="urn:microsoft.com/office/officeart/2005/8/layout/list1"/>
    <dgm:cxn modelId="{C5B35549-B59E-4DB6-9028-E84F979EF73C}" type="presParOf" srcId="{CF7A0F4D-8C10-4C62-8245-4F857C513582}" destId="{4B91618C-127A-40F7-A78B-E9E1FF7B31E0}" srcOrd="19" destOrd="0" presId="urn:microsoft.com/office/officeart/2005/8/layout/list1"/>
    <dgm:cxn modelId="{F25A5345-897D-48FE-AEE0-DA56581532D1}" type="presParOf" srcId="{CF7A0F4D-8C10-4C62-8245-4F857C513582}" destId="{EF379AAA-6365-46D1-924B-A48C7B8B28FC}" srcOrd="20" destOrd="0" presId="urn:microsoft.com/office/officeart/2005/8/layout/list1"/>
    <dgm:cxn modelId="{696466EF-3FF4-4D69-8F6F-BF0DDF0FFDBA}" type="presParOf" srcId="{EF379AAA-6365-46D1-924B-A48C7B8B28FC}" destId="{96C65D88-9F58-497A-93F2-C77FDD03418D}" srcOrd="0" destOrd="0" presId="urn:microsoft.com/office/officeart/2005/8/layout/list1"/>
    <dgm:cxn modelId="{2916AEF7-E06F-4A67-9B33-C250ECF8AF6E}" type="presParOf" srcId="{EF379AAA-6365-46D1-924B-A48C7B8B28FC}" destId="{69D6AA35-A121-461B-8CD7-3CD8A1584806}" srcOrd="1" destOrd="0" presId="urn:microsoft.com/office/officeart/2005/8/layout/list1"/>
    <dgm:cxn modelId="{DC32C1A0-0E58-4B64-91AC-8506434F87C1}" type="presParOf" srcId="{CF7A0F4D-8C10-4C62-8245-4F857C513582}" destId="{09300EFB-35ED-4C84-9A51-4FCDCB024C9B}" srcOrd="21" destOrd="0" presId="urn:microsoft.com/office/officeart/2005/8/layout/list1"/>
    <dgm:cxn modelId="{9EC3D88F-24E1-455E-AACC-1D817836BDBE}" type="presParOf" srcId="{CF7A0F4D-8C10-4C62-8245-4F857C513582}" destId="{3EDB984E-C794-464D-9547-6431FDCACEF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69960D-1F7F-4F1B-9AAA-FB8B8B9771C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69ABD7D9-5189-4B46-810D-31C6CE5BE172}">
      <dgm:prSet custT="1"/>
      <dgm:spPr/>
      <dgm:t>
        <a:bodyPr/>
        <a:lstStyle/>
        <a:p>
          <a:pPr algn="just"/>
          <a:r>
            <a:rPr lang="hr-HR" sz="2400" dirty="0"/>
            <a:t>U svim nastupima i djelovanjima treba iznositi stavove tijela u kojem obnaša dužnost u skladu s propisima, ovlastima i Kodeksom ponašanja te osiguravati transparentnost u obnašanju dužnosti i transparentnost tijela u kojem obnaša dužnost.</a:t>
          </a:r>
        </a:p>
      </dgm:t>
    </dgm:pt>
    <dgm:pt modelId="{ECEA8252-326A-4292-811D-61701610F41A}" type="parTrans" cxnId="{7C228C29-BC3C-47DD-802D-EDE3E5A42EFE}">
      <dgm:prSet/>
      <dgm:spPr/>
      <dgm:t>
        <a:bodyPr/>
        <a:lstStyle/>
        <a:p>
          <a:endParaRPr lang="hr-HR"/>
        </a:p>
      </dgm:t>
    </dgm:pt>
    <dgm:pt modelId="{72292DF4-ED68-497E-AAC3-F47D9989E96C}" type="sibTrans" cxnId="{7C228C29-BC3C-47DD-802D-EDE3E5A42EFE}">
      <dgm:prSet/>
      <dgm:spPr/>
      <dgm:t>
        <a:bodyPr/>
        <a:lstStyle/>
        <a:p>
          <a:endParaRPr lang="hr-HR"/>
        </a:p>
      </dgm:t>
    </dgm:pt>
    <dgm:pt modelId="{070D0F32-052A-46BE-BA2E-3854600F32DF}">
      <dgm:prSet custT="1"/>
      <dgm:spPr/>
      <dgm:t>
        <a:bodyPr/>
        <a:lstStyle/>
        <a:p>
          <a:pPr algn="just"/>
          <a:r>
            <a:rPr lang="hr-HR" sz="2400" dirty="0"/>
            <a:t>U skladu sa svojim ovlastima, dužan je javnosti pravovremeno pružiti potrebne informacije vezane uz dužnost koju obnaša i svoje vlastito postupanje, ako to nije u suprotnosti s posebnim propisima, razmotriti prijedloge i mišljenja te biti spreman obrazložiti svoje odluke i ponašanje.</a:t>
          </a:r>
        </a:p>
      </dgm:t>
    </dgm:pt>
    <dgm:pt modelId="{262D2514-AF8D-4F15-99B7-7CDD2353820F}" type="parTrans" cxnId="{573ACBBA-EF08-4ABF-8813-9F4F6B5CFC87}">
      <dgm:prSet/>
      <dgm:spPr/>
      <dgm:t>
        <a:bodyPr/>
        <a:lstStyle/>
        <a:p>
          <a:endParaRPr lang="hr-HR"/>
        </a:p>
      </dgm:t>
    </dgm:pt>
    <dgm:pt modelId="{2780FB87-1D7C-4E0C-9612-5D5B239142E3}" type="sibTrans" cxnId="{573ACBBA-EF08-4ABF-8813-9F4F6B5CFC87}">
      <dgm:prSet/>
      <dgm:spPr/>
      <dgm:t>
        <a:bodyPr/>
        <a:lstStyle/>
        <a:p>
          <a:endParaRPr lang="hr-HR"/>
        </a:p>
      </dgm:t>
    </dgm:pt>
    <dgm:pt modelId="{7C4B1EC3-F902-400D-855B-3A18342ADA87}" type="pres">
      <dgm:prSet presAssocID="{D969960D-1F7F-4F1B-9AAA-FB8B8B9771C1}" presName="vert0" presStyleCnt="0">
        <dgm:presLayoutVars>
          <dgm:dir/>
          <dgm:animOne val="branch"/>
          <dgm:animLvl val="lvl"/>
        </dgm:presLayoutVars>
      </dgm:prSet>
      <dgm:spPr/>
    </dgm:pt>
    <dgm:pt modelId="{EE0D94C7-8EF4-4890-857E-2655F0295D64}" type="pres">
      <dgm:prSet presAssocID="{69ABD7D9-5189-4B46-810D-31C6CE5BE172}" presName="thickLine" presStyleLbl="alignNode1" presStyleIdx="0" presStyleCnt="2"/>
      <dgm:spPr/>
    </dgm:pt>
    <dgm:pt modelId="{AF6AF367-8E0C-426A-B42A-C5FC3A44CA38}" type="pres">
      <dgm:prSet presAssocID="{69ABD7D9-5189-4B46-810D-31C6CE5BE172}" presName="horz1" presStyleCnt="0"/>
      <dgm:spPr/>
    </dgm:pt>
    <dgm:pt modelId="{F949DFFB-013C-44FF-B099-9E72706A3086}" type="pres">
      <dgm:prSet presAssocID="{69ABD7D9-5189-4B46-810D-31C6CE5BE172}" presName="tx1" presStyleLbl="revTx" presStyleIdx="0" presStyleCnt="2"/>
      <dgm:spPr/>
    </dgm:pt>
    <dgm:pt modelId="{8DAB8C9C-5C43-47E8-9C27-9AD477068847}" type="pres">
      <dgm:prSet presAssocID="{69ABD7D9-5189-4B46-810D-31C6CE5BE172}" presName="vert1" presStyleCnt="0"/>
      <dgm:spPr/>
    </dgm:pt>
    <dgm:pt modelId="{C6DF5105-0522-4ABE-9E9C-5D3025833DB6}" type="pres">
      <dgm:prSet presAssocID="{070D0F32-052A-46BE-BA2E-3854600F32DF}" presName="thickLine" presStyleLbl="alignNode1" presStyleIdx="1" presStyleCnt="2"/>
      <dgm:spPr/>
    </dgm:pt>
    <dgm:pt modelId="{31943E74-D34C-46EC-A0AA-C0987B39D2D4}" type="pres">
      <dgm:prSet presAssocID="{070D0F32-052A-46BE-BA2E-3854600F32DF}" presName="horz1" presStyleCnt="0"/>
      <dgm:spPr/>
    </dgm:pt>
    <dgm:pt modelId="{5F4F9133-DDF1-43FA-B354-3CA08FDB987F}" type="pres">
      <dgm:prSet presAssocID="{070D0F32-052A-46BE-BA2E-3854600F32DF}" presName="tx1" presStyleLbl="revTx" presStyleIdx="1" presStyleCnt="2"/>
      <dgm:spPr/>
    </dgm:pt>
    <dgm:pt modelId="{FF3D2948-0236-4A04-8222-41AF3C6C27FE}" type="pres">
      <dgm:prSet presAssocID="{070D0F32-052A-46BE-BA2E-3854600F32DF}" presName="vert1" presStyleCnt="0"/>
      <dgm:spPr/>
    </dgm:pt>
  </dgm:ptLst>
  <dgm:cxnLst>
    <dgm:cxn modelId="{7C228C29-BC3C-47DD-802D-EDE3E5A42EFE}" srcId="{D969960D-1F7F-4F1B-9AAA-FB8B8B9771C1}" destId="{69ABD7D9-5189-4B46-810D-31C6CE5BE172}" srcOrd="0" destOrd="0" parTransId="{ECEA8252-326A-4292-811D-61701610F41A}" sibTransId="{72292DF4-ED68-497E-AAC3-F47D9989E96C}"/>
    <dgm:cxn modelId="{44FBB72C-F90A-4AA0-B54D-FC99DCD3A599}" type="presOf" srcId="{D969960D-1F7F-4F1B-9AAA-FB8B8B9771C1}" destId="{7C4B1EC3-F902-400D-855B-3A18342ADA87}" srcOrd="0" destOrd="0" presId="urn:microsoft.com/office/officeart/2008/layout/LinedList"/>
    <dgm:cxn modelId="{65143A32-4CD2-4887-9A77-C8D85D9B3E3F}" type="presOf" srcId="{69ABD7D9-5189-4B46-810D-31C6CE5BE172}" destId="{F949DFFB-013C-44FF-B099-9E72706A3086}" srcOrd="0" destOrd="0" presId="urn:microsoft.com/office/officeart/2008/layout/LinedList"/>
    <dgm:cxn modelId="{1586E84F-4D01-4677-811A-4BFE4C91EF3C}" type="presOf" srcId="{070D0F32-052A-46BE-BA2E-3854600F32DF}" destId="{5F4F9133-DDF1-43FA-B354-3CA08FDB987F}" srcOrd="0" destOrd="0" presId="urn:microsoft.com/office/officeart/2008/layout/LinedList"/>
    <dgm:cxn modelId="{573ACBBA-EF08-4ABF-8813-9F4F6B5CFC87}" srcId="{D969960D-1F7F-4F1B-9AAA-FB8B8B9771C1}" destId="{070D0F32-052A-46BE-BA2E-3854600F32DF}" srcOrd="1" destOrd="0" parTransId="{262D2514-AF8D-4F15-99B7-7CDD2353820F}" sibTransId="{2780FB87-1D7C-4E0C-9612-5D5B239142E3}"/>
    <dgm:cxn modelId="{6AE66276-42C4-4394-B54E-809BE2201C57}" type="presParOf" srcId="{7C4B1EC3-F902-400D-855B-3A18342ADA87}" destId="{EE0D94C7-8EF4-4890-857E-2655F0295D64}" srcOrd="0" destOrd="0" presId="urn:microsoft.com/office/officeart/2008/layout/LinedList"/>
    <dgm:cxn modelId="{A9B9B4B1-AC14-4497-ADA9-1F5D513B459B}" type="presParOf" srcId="{7C4B1EC3-F902-400D-855B-3A18342ADA87}" destId="{AF6AF367-8E0C-426A-B42A-C5FC3A44CA38}" srcOrd="1" destOrd="0" presId="urn:microsoft.com/office/officeart/2008/layout/LinedList"/>
    <dgm:cxn modelId="{37720249-788E-42EE-9478-B029F46D23DE}" type="presParOf" srcId="{AF6AF367-8E0C-426A-B42A-C5FC3A44CA38}" destId="{F949DFFB-013C-44FF-B099-9E72706A3086}" srcOrd="0" destOrd="0" presId="urn:microsoft.com/office/officeart/2008/layout/LinedList"/>
    <dgm:cxn modelId="{4E4C1817-AE93-4AE1-8403-ED357EA11E3B}" type="presParOf" srcId="{AF6AF367-8E0C-426A-B42A-C5FC3A44CA38}" destId="{8DAB8C9C-5C43-47E8-9C27-9AD477068847}" srcOrd="1" destOrd="0" presId="urn:microsoft.com/office/officeart/2008/layout/LinedList"/>
    <dgm:cxn modelId="{5E630B0F-CB7A-46F0-8FAC-B1E80E781DF6}" type="presParOf" srcId="{7C4B1EC3-F902-400D-855B-3A18342ADA87}" destId="{C6DF5105-0522-4ABE-9E9C-5D3025833DB6}" srcOrd="2" destOrd="0" presId="urn:microsoft.com/office/officeart/2008/layout/LinedList"/>
    <dgm:cxn modelId="{F401F5B4-9FE2-45AB-A3D9-0C99EFBF2F4E}" type="presParOf" srcId="{7C4B1EC3-F902-400D-855B-3A18342ADA87}" destId="{31943E74-D34C-46EC-A0AA-C0987B39D2D4}" srcOrd="3" destOrd="0" presId="urn:microsoft.com/office/officeart/2008/layout/LinedList"/>
    <dgm:cxn modelId="{642EF9E4-3A8B-4EC8-9789-542550AB8A34}" type="presParOf" srcId="{31943E74-D34C-46EC-A0AA-C0987B39D2D4}" destId="{5F4F9133-DDF1-43FA-B354-3CA08FDB987F}" srcOrd="0" destOrd="0" presId="urn:microsoft.com/office/officeart/2008/layout/LinedList"/>
    <dgm:cxn modelId="{2B82FA49-B8EE-4A9C-B00B-DE35F7D4B080}" type="presParOf" srcId="{31943E74-D34C-46EC-A0AA-C0987B39D2D4}" destId="{FF3D2948-0236-4A04-8222-41AF3C6C27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DAB962-351F-4DE3-839D-797ACF2B8A53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2FF2F71-BC6D-45E2-9956-C29DED44FEB7}">
      <dgm:prSet/>
      <dgm:spPr/>
      <dgm:t>
        <a:bodyPr/>
        <a:lstStyle/>
        <a:p>
          <a:pPr algn="just"/>
          <a:r>
            <a:rPr lang="hr-HR" dirty="0"/>
            <a:t>Dužnosnik treba biti uljudan, dostojanstven i profesionalan kako u svojim odnosima s </a:t>
          </a:r>
          <a:r>
            <a:rPr lang="hr-HR" b="1" dirty="0"/>
            <a:t>građanima i medijim</a:t>
          </a:r>
          <a:r>
            <a:rPr lang="hr-HR" dirty="0"/>
            <a:t>a, tako i u svojim odnosima </a:t>
          </a:r>
          <a:r>
            <a:rPr lang="hr-HR" b="1" dirty="0"/>
            <a:t>s ostalim dužnosnicima, službenicima i namještenicima</a:t>
          </a:r>
          <a:r>
            <a:rPr lang="hr-HR" dirty="0"/>
            <a:t>.</a:t>
          </a:r>
          <a:endParaRPr lang="en-US" dirty="0"/>
        </a:p>
      </dgm:t>
    </dgm:pt>
    <dgm:pt modelId="{6F192145-A9A8-46C8-8A2C-C3186242CF33}" type="parTrans" cxnId="{A4D07733-20D3-499F-A45D-A436AD205E6B}">
      <dgm:prSet/>
      <dgm:spPr/>
      <dgm:t>
        <a:bodyPr/>
        <a:lstStyle/>
        <a:p>
          <a:endParaRPr lang="en-US"/>
        </a:p>
      </dgm:t>
    </dgm:pt>
    <dgm:pt modelId="{FED06C01-E672-43E5-9894-820C0613C970}" type="sibTrans" cxnId="{A4D07733-20D3-499F-A45D-A436AD205E6B}">
      <dgm:prSet/>
      <dgm:spPr/>
      <dgm:t>
        <a:bodyPr/>
        <a:lstStyle/>
        <a:p>
          <a:endParaRPr lang="en-US"/>
        </a:p>
      </dgm:t>
    </dgm:pt>
    <dgm:pt modelId="{7268BC98-EC4A-41E1-B626-C38AC7708440}">
      <dgm:prSet/>
      <dgm:spPr/>
      <dgm:t>
        <a:bodyPr/>
        <a:lstStyle/>
        <a:p>
          <a:pPr algn="just"/>
          <a:r>
            <a:rPr lang="hr-HR" dirty="0"/>
            <a:t>Pri korištenju bilo kojeg sredstva </a:t>
          </a:r>
          <a:r>
            <a:rPr lang="hr-HR" b="1" dirty="0"/>
            <a:t>komunikacije</a:t>
          </a:r>
          <a:r>
            <a:rPr lang="hr-HR" dirty="0"/>
            <a:t>, uključujući i komunikaciju na društvenim mrežama, dužnosnik je dužan čuvati osobni ugled i ugled tijela izvršne vlasti u kojem obnaša dužnost.</a:t>
          </a:r>
          <a:endParaRPr lang="en-US" dirty="0"/>
        </a:p>
      </dgm:t>
    </dgm:pt>
    <dgm:pt modelId="{BA4C5282-9D92-4E0A-9897-6EF368CF77A0}" type="parTrans" cxnId="{17A776DA-7AB9-4022-B4CD-E9FCF697E697}">
      <dgm:prSet/>
      <dgm:spPr/>
      <dgm:t>
        <a:bodyPr/>
        <a:lstStyle/>
        <a:p>
          <a:endParaRPr lang="en-US"/>
        </a:p>
      </dgm:t>
    </dgm:pt>
    <dgm:pt modelId="{7118F687-5591-481F-9ACF-5DA91CBF788D}" type="sibTrans" cxnId="{17A776DA-7AB9-4022-B4CD-E9FCF697E697}">
      <dgm:prSet/>
      <dgm:spPr/>
      <dgm:t>
        <a:bodyPr/>
        <a:lstStyle/>
        <a:p>
          <a:endParaRPr lang="en-US"/>
        </a:p>
      </dgm:t>
    </dgm:pt>
    <dgm:pt modelId="{FB2C2111-D5F3-4E03-9C29-1AF28ADF0A75}">
      <dgm:prSet/>
      <dgm:spPr/>
      <dgm:t>
        <a:bodyPr/>
        <a:lstStyle/>
        <a:p>
          <a:pPr algn="just"/>
          <a:r>
            <a:rPr lang="hr-HR" dirty="0"/>
            <a:t>Dužnosnik vlastitim primjerom </a:t>
          </a:r>
          <a:r>
            <a:rPr lang="hr-HR" b="1" dirty="0"/>
            <a:t>potiče</a:t>
          </a:r>
          <a:r>
            <a:rPr lang="hr-HR" dirty="0"/>
            <a:t> službenike i namještenike na </a:t>
          </a:r>
          <a:r>
            <a:rPr lang="hr-HR" i="1" dirty="0"/>
            <a:t>kvalitetno i učinkovito obavljanje zadataka, dobre međuljudske odnose, kolegijalnost i suradnju te odgovoran odnos prema građanima.</a:t>
          </a:r>
          <a:endParaRPr lang="en-US" dirty="0"/>
        </a:p>
      </dgm:t>
    </dgm:pt>
    <dgm:pt modelId="{8D264FE3-E51F-41BE-BFB7-235AAF267CAC}" type="parTrans" cxnId="{1F6A3907-555A-4D5F-952E-0712C0BF15C1}">
      <dgm:prSet/>
      <dgm:spPr/>
      <dgm:t>
        <a:bodyPr/>
        <a:lstStyle/>
        <a:p>
          <a:endParaRPr lang="en-US"/>
        </a:p>
      </dgm:t>
    </dgm:pt>
    <dgm:pt modelId="{F9F818CE-8141-47C8-8E5C-812DD5B3F4C0}" type="sibTrans" cxnId="{1F6A3907-555A-4D5F-952E-0712C0BF15C1}">
      <dgm:prSet/>
      <dgm:spPr/>
      <dgm:t>
        <a:bodyPr/>
        <a:lstStyle/>
        <a:p>
          <a:endParaRPr lang="en-US"/>
        </a:p>
      </dgm:t>
    </dgm:pt>
    <dgm:pt modelId="{452F0679-31F0-43E2-9E9A-F6B4A8F61D8E}" type="pres">
      <dgm:prSet presAssocID="{64DAB962-351F-4DE3-839D-797ACF2B8A53}" presName="vert0" presStyleCnt="0">
        <dgm:presLayoutVars>
          <dgm:dir/>
          <dgm:animOne val="branch"/>
          <dgm:animLvl val="lvl"/>
        </dgm:presLayoutVars>
      </dgm:prSet>
      <dgm:spPr/>
    </dgm:pt>
    <dgm:pt modelId="{3A658A07-47F7-411D-A6E1-41498D286ED7}" type="pres">
      <dgm:prSet presAssocID="{E2FF2F71-BC6D-45E2-9956-C29DED44FEB7}" presName="thickLine" presStyleLbl="alignNode1" presStyleIdx="0" presStyleCnt="3"/>
      <dgm:spPr/>
    </dgm:pt>
    <dgm:pt modelId="{1C4D1ED5-892F-4BA1-B343-1F6D1BCC9310}" type="pres">
      <dgm:prSet presAssocID="{E2FF2F71-BC6D-45E2-9956-C29DED44FEB7}" presName="horz1" presStyleCnt="0"/>
      <dgm:spPr/>
    </dgm:pt>
    <dgm:pt modelId="{809FE82E-AE64-4C46-80F6-FC5D1AF21E6E}" type="pres">
      <dgm:prSet presAssocID="{E2FF2F71-BC6D-45E2-9956-C29DED44FEB7}" presName="tx1" presStyleLbl="revTx" presStyleIdx="0" presStyleCnt="3"/>
      <dgm:spPr/>
    </dgm:pt>
    <dgm:pt modelId="{25081E98-2B5E-4C9B-A3EF-0A76357EC488}" type="pres">
      <dgm:prSet presAssocID="{E2FF2F71-BC6D-45E2-9956-C29DED44FEB7}" presName="vert1" presStyleCnt="0"/>
      <dgm:spPr/>
    </dgm:pt>
    <dgm:pt modelId="{E21A71CC-3849-415E-B824-AAED92BA8A70}" type="pres">
      <dgm:prSet presAssocID="{7268BC98-EC4A-41E1-B626-C38AC7708440}" presName="thickLine" presStyleLbl="alignNode1" presStyleIdx="1" presStyleCnt="3"/>
      <dgm:spPr/>
    </dgm:pt>
    <dgm:pt modelId="{9E5D6D61-756B-44CE-A2D2-3CEEE8F2BC4A}" type="pres">
      <dgm:prSet presAssocID="{7268BC98-EC4A-41E1-B626-C38AC7708440}" presName="horz1" presStyleCnt="0"/>
      <dgm:spPr/>
    </dgm:pt>
    <dgm:pt modelId="{D4C27776-5C6C-436E-99D3-3A0592A79878}" type="pres">
      <dgm:prSet presAssocID="{7268BC98-EC4A-41E1-B626-C38AC7708440}" presName="tx1" presStyleLbl="revTx" presStyleIdx="1" presStyleCnt="3"/>
      <dgm:spPr/>
    </dgm:pt>
    <dgm:pt modelId="{1C242023-4B3D-43B8-BDF7-D8EF0A18FC9C}" type="pres">
      <dgm:prSet presAssocID="{7268BC98-EC4A-41E1-B626-C38AC7708440}" presName="vert1" presStyleCnt="0"/>
      <dgm:spPr/>
    </dgm:pt>
    <dgm:pt modelId="{82A4BBF6-F8F5-4E78-98F8-C7A2EE0DF87B}" type="pres">
      <dgm:prSet presAssocID="{FB2C2111-D5F3-4E03-9C29-1AF28ADF0A75}" presName="thickLine" presStyleLbl="alignNode1" presStyleIdx="2" presStyleCnt="3"/>
      <dgm:spPr/>
    </dgm:pt>
    <dgm:pt modelId="{1313A8F5-2B78-47AD-9AC3-E3F81DEAE905}" type="pres">
      <dgm:prSet presAssocID="{FB2C2111-D5F3-4E03-9C29-1AF28ADF0A75}" presName="horz1" presStyleCnt="0"/>
      <dgm:spPr/>
    </dgm:pt>
    <dgm:pt modelId="{9D517678-0806-4BB7-955B-7A0A4A087A5E}" type="pres">
      <dgm:prSet presAssocID="{FB2C2111-D5F3-4E03-9C29-1AF28ADF0A75}" presName="tx1" presStyleLbl="revTx" presStyleIdx="2" presStyleCnt="3"/>
      <dgm:spPr/>
    </dgm:pt>
    <dgm:pt modelId="{2FAF64A8-2EB3-49BD-96BE-4DE8686A1089}" type="pres">
      <dgm:prSet presAssocID="{FB2C2111-D5F3-4E03-9C29-1AF28ADF0A75}" presName="vert1" presStyleCnt="0"/>
      <dgm:spPr/>
    </dgm:pt>
  </dgm:ptLst>
  <dgm:cxnLst>
    <dgm:cxn modelId="{D0C9AA03-8812-43C0-A5C6-821227B084A4}" type="presOf" srcId="{FB2C2111-D5F3-4E03-9C29-1AF28ADF0A75}" destId="{9D517678-0806-4BB7-955B-7A0A4A087A5E}" srcOrd="0" destOrd="0" presId="urn:microsoft.com/office/officeart/2008/layout/LinedList"/>
    <dgm:cxn modelId="{1F6A3907-555A-4D5F-952E-0712C0BF15C1}" srcId="{64DAB962-351F-4DE3-839D-797ACF2B8A53}" destId="{FB2C2111-D5F3-4E03-9C29-1AF28ADF0A75}" srcOrd="2" destOrd="0" parTransId="{8D264FE3-E51F-41BE-BFB7-235AAF267CAC}" sibTransId="{F9F818CE-8141-47C8-8E5C-812DD5B3F4C0}"/>
    <dgm:cxn modelId="{A4D07733-20D3-499F-A45D-A436AD205E6B}" srcId="{64DAB962-351F-4DE3-839D-797ACF2B8A53}" destId="{E2FF2F71-BC6D-45E2-9956-C29DED44FEB7}" srcOrd="0" destOrd="0" parTransId="{6F192145-A9A8-46C8-8A2C-C3186242CF33}" sibTransId="{FED06C01-E672-43E5-9894-820C0613C970}"/>
    <dgm:cxn modelId="{5EA2295B-FE97-4694-8C5F-573A573CC893}" type="presOf" srcId="{E2FF2F71-BC6D-45E2-9956-C29DED44FEB7}" destId="{809FE82E-AE64-4C46-80F6-FC5D1AF21E6E}" srcOrd="0" destOrd="0" presId="urn:microsoft.com/office/officeart/2008/layout/LinedList"/>
    <dgm:cxn modelId="{18DAA34E-E947-4D94-81B4-A5F2CBB1C6F3}" type="presOf" srcId="{7268BC98-EC4A-41E1-B626-C38AC7708440}" destId="{D4C27776-5C6C-436E-99D3-3A0592A79878}" srcOrd="0" destOrd="0" presId="urn:microsoft.com/office/officeart/2008/layout/LinedList"/>
    <dgm:cxn modelId="{A03E2892-604D-497A-A0FE-556382F9ECB4}" type="presOf" srcId="{64DAB962-351F-4DE3-839D-797ACF2B8A53}" destId="{452F0679-31F0-43E2-9E9A-F6B4A8F61D8E}" srcOrd="0" destOrd="0" presId="urn:microsoft.com/office/officeart/2008/layout/LinedList"/>
    <dgm:cxn modelId="{17A776DA-7AB9-4022-B4CD-E9FCF697E697}" srcId="{64DAB962-351F-4DE3-839D-797ACF2B8A53}" destId="{7268BC98-EC4A-41E1-B626-C38AC7708440}" srcOrd="1" destOrd="0" parTransId="{BA4C5282-9D92-4E0A-9897-6EF368CF77A0}" sibTransId="{7118F687-5591-481F-9ACF-5DA91CBF788D}"/>
    <dgm:cxn modelId="{F0FE09DD-B91A-4234-9534-73DD961F8445}" type="presParOf" srcId="{452F0679-31F0-43E2-9E9A-F6B4A8F61D8E}" destId="{3A658A07-47F7-411D-A6E1-41498D286ED7}" srcOrd="0" destOrd="0" presId="urn:microsoft.com/office/officeart/2008/layout/LinedList"/>
    <dgm:cxn modelId="{A4E509A3-1278-41B0-A301-EDFF31854FB1}" type="presParOf" srcId="{452F0679-31F0-43E2-9E9A-F6B4A8F61D8E}" destId="{1C4D1ED5-892F-4BA1-B343-1F6D1BCC9310}" srcOrd="1" destOrd="0" presId="urn:microsoft.com/office/officeart/2008/layout/LinedList"/>
    <dgm:cxn modelId="{EC7183F0-1DB4-46FC-96FA-591B7849AF25}" type="presParOf" srcId="{1C4D1ED5-892F-4BA1-B343-1F6D1BCC9310}" destId="{809FE82E-AE64-4C46-80F6-FC5D1AF21E6E}" srcOrd="0" destOrd="0" presId="urn:microsoft.com/office/officeart/2008/layout/LinedList"/>
    <dgm:cxn modelId="{A268EC03-495E-442C-8986-A54A9EDB8560}" type="presParOf" srcId="{1C4D1ED5-892F-4BA1-B343-1F6D1BCC9310}" destId="{25081E98-2B5E-4C9B-A3EF-0A76357EC488}" srcOrd="1" destOrd="0" presId="urn:microsoft.com/office/officeart/2008/layout/LinedList"/>
    <dgm:cxn modelId="{F268F2EA-799C-40A0-B453-5DCB96F7BE73}" type="presParOf" srcId="{452F0679-31F0-43E2-9E9A-F6B4A8F61D8E}" destId="{E21A71CC-3849-415E-B824-AAED92BA8A70}" srcOrd="2" destOrd="0" presId="urn:microsoft.com/office/officeart/2008/layout/LinedList"/>
    <dgm:cxn modelId="{1D4A2E60-B13F-47FA-9038-541A41C63254}" type="presParOf" srcId="{452F0679-31F0-43E2-9E9A-F6B4A8F61D8E}" destId="{9E5D6D61-756B-44CE-A2D2-3CEEE8F2BC4A}" srcOrd="3" destOrd="0" presId="urn:microsoft.com/office/officeart/2008/layout/LinedList"/>
    <dgm:cxn modelId="{F39F5E33-D58C-4651-AEB4-1E46A4448EDD}" type="presParOf" srcId="{9E5D6D61-756B-44CE-A2D2-3CEEE8F2BC4A}" destId="{D4C27776-5C6C-436E-99D3-3A0592A79878}" srcOrd="0" destOrd="0" presId="urn:microsoft.com/office/officeart/2008/layout/LinedList"/>
    <dgm:cxn modelId="{F3B6A968-542F-4814-9F56-17CF2D3D8615}" type="presParOf" srcId="{9E5D6D61-756B-44CE-A2D2-3CEEE8F2BC4A}" destId="{1C242023-4B3D-43B8-BDF7-D8EF0A18FC9C}" srcOrd="1" destOrd="0" presId="urn:microsoft.com/office/officeart/2008/layout/LinedList"/>
    <dgm:cxn modelId="{127D518E-137A-4350-B2B8-8B74320D835E}" type="presParOf" srcId="{452F0679-31F0-43E2-9E9A-F6B4A8F61D8E}" destId="{82A4BBF6-F8F5-4E78-98F8-C7A2EE0DF87B}" srcOrd="4" destOrd="0" presId="urn:microsoft.com/office/officeart/2008/layout/LinedList"/>
    <dgm:cxn modelId="{E4B93FD5-DA81-4FFE-B25A-6FF8305B5FD7}" type="presParOf" srcId="{452F0679-31F0-43E2-9E9A-F6B4A8F61D8E}" destId="{1313A8F5-2B78-47AD-9AC3-E3F81DEAE905}" srcOrd="5" destOrd="0" presId="urn:microsoft.com/office/officeart/2008/layout/LinedList"/>
    <dgm:cxn modelId="{7F22862D-DAEC-42FB-8F33-FAB5BE43B55B}" type="presParOf" srcId="{1313A8F5-2B78-47AD-9AC3-E3F81DEAE905}" destId="{9D517678-0806-4BB7-955B-7A0A4A087A5E}" srcOrd="0" destOrd="0" presId="urn:microsoft.com/office/officeart/2008/layout/LinedList"/>
    <dgm:cxn modelId="{D7A4918B-C460-43DC-8BD7-0079F2B8FDDA}" type="presParOf" srcId="{1313A8F5-2B78-47AD-9AC3-E3F81DEAE905}" destId="{2FAF64A8-2EB3-49BD-96BE-4DE8686A10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09A091-1F7F-436B-BEAA-117BF30F625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D4BB73-5DE3-49BC-AE34-D61A71F80D5A}">
      <dgm:prSet/>
      <dgm:spPr/>
      <dgm:t>
        <a:bodyPr/>
        <a:lstStyle/>
        <a:p>
          <a:r>
            <a:rPr lang="hr-HR" i="1" dirty="0"/>
            <a:t>Zakonitost </a:t>
          </a:r>
        </a:p>
        <a:p>
          <a:r>
            <a:rPr lang="hr-HR" i="1" dirty="0"/>
            <a:t>Odazvati se i surađivati sa svim neovisnim tijelima koja nadziru ili postupaju u skladu s propisima iz čl. 4. Kodeksa te poštivati odluke tih tijela i sudske odluke (čl. 13) </a:t>
          </a:r>
          <a:endParaRPr lang="en-US" dirty="0"/>
        </a:p>
      </dgm:t>
    </dgm:pt>
    <dgm:pt modelId="{FDDEA93D-98F1-4E4F-B76B-6855701662A5}" type="parTrans" cxnId="{F69A4262-653B-4E69-85CA-15A21D213128}">
      <dgm:prSet/>
      <dgm:spPr/>
      <dgm:t>
        <a:bodyPr/>
        <a:lstStyle/>
        <a:p>
          <a:endParaRPr lang="en-US"/>
        </a:p>
      </dgm:t>
    </dgm:pt>
    <dgm:pt modelId="{3576FC14-BEF0-4A7D-A5E7-E25D62DB1C84}" type="sibTrans" cxnId="{F69A4262-653B-4E69-85CA-15A21D213128}">
      <dgm:prSet/>
      <dgm:spPr/>
      <dgm:t>
        <a:bodyPr/>
        <a:lstStyle/>
        <a:p>
          <a:endParaRPr lang="en-US"/>
        </a:p>
      </dgm:t>
    </dgm:pt>
    <dgm:pt modelId="{2C1EDB46-7C33-4768-898F-8E7E9075B598}">
      <dgm:prSet/>
      <dgm:spPr/>
      <dgm:t>
        <a:bodyPr/>
        <a:lstStyle/>
        <a:p>
          <a:r>
            <a:rPr lang="hr-HR" b="1" i="1" dirty="0">
              <a:solidFill>
                <a:srgbClr val="FF0000"/>
              </a:solidFill>
            </a:rPr>
            <a:t>Deklariranje interesa i imovine </a:t>
          </a:r>
          <a:r>
            <a:rPr lang="hr-HR" i="1" dirty="0"/>
            <a:t>- </a:t>
          </a:r>
          <a:r>
            <a:rPr lang="hr-HR" i="1" noProof="0" dirty="0"/>
            <a:t>ne smije svoj privatni interes staviti ispred javnog interesa.</a:t>
          </a:r>
        </a:p>
        <a:p>
          <a:r>
            <a:rPr lang="hr-HR" i="1" noProof="0" dirty="0"/>
            <a:t>(čl. 14) </a:t>
          </a:r>
          <a:endParaRPr lang="hr-HR" noProof="0" dirty="0"/>
        </a:p>
      </dgm:t>
    </dgm:pt>
    <dgm:pt modelId="{7457BE0A-3271-4E23-8925-3287D5CD4D86}" type="parTrans" cxnId="{2931EFBB-C0A5-424D-8106-4029EE1708E7}">
      <dgm:prSet/>
      <dgm:spPr/>
      <dgm:t>
        <a:bodyPr/>
        <a:lstStyle/>
        <a:p>
          <a:endParaRPr lang="en-US"/>
        </a:p>
      </dgm:t>
    </dgm:pt>
    <dgm:pt modelId="{9933C3EF-4397-427B-B2FE-E30402DFA4DB}" type="sibTrans" cxnId="{2931EFBB-C0A5-424D-8106-4029EE1708E7}">
      <dgm:prSet/>
      <dgm:spPr/>
      <dgm:t>
        <a:bodyPr/>
        <a:lstStyle/>
        <a:p>
          <a:endParaRPr lang="en-US"/>
        </a:p>
      </dgm:t>
    </dgm:pt>
    <dgm:pt modelId="{E6F2EAD8-6A71-41C8-B934-2A270FF4900A}">
      <dgm:prSet/>
      <dgm:spPr/>
      <dgm:t>
        <a:bodyPr/>
        <a:lstStyle/>
        <a:p>
          <a:r>
            <a:rPr lang="hr-HR" i="1" dirty="0"/>
            <a:t>Zabrana primanja darova </a:t>
          </a:r>
        </a:p>
        <a:p>
          <a:r>
            <a:rPr lang="hr-HR" i="1" dirty="0"/>
            <a:t>- U skladu sa ZSSI i Uredbom Vlade (čl. 15) </a:t>
          </a:r>
          <a:endParaRPr lang="en-US" dirty="0"/>
        </a:p>
      </dgm:t>
    </dgm:pt>
    <dgm:pt modelId="{3DAFAE2E-725E-4AB6-807E-4B265F079B35}" type="parTrans" cxnId="{6C027FD9-D203-45AD-A6DC-9FA266AD6495}">
      <dgm:prSet/>
      <dgm:spPr/>
      <dgm:t>
        <a:bodyPr/>
        <a:lstStyle/>
        <a:p>
          <a:endParaRPr lang="en-US"/>
        </a:p>
      </dgm:t>
    </dgm:pt>
    <dgm:pt modelId="{915A8C1D-EBBE-478D-93E2-D57106FF5A81}" type="sibTrans" cxnId="{6C027FD9-D203-45AD-A6DC-9FA266AD6495}">
      <dgm:prSet/>
      <dgm:spPr/>
      <dgm:t>
        <a:bodyPr/>
        <a:lstStyle/>
        <a:p>
          <a:endParaRPr lang="en-US"/>
        </a:p>
      </dgm:t>
    </dgm:pt>
    <dgm:pt modelId="{DE7E85F0-BBCE-4FF6-98AB-B2F4E19B5CD7}">
      <dgm:prSet/>
      <dgm:spPr/>
      <dgm:t>
        <a:bodyPr/>
        <a:lstStyle/>
        <a:p>
          <a:r>
            <a:rPr lang="hr-HR" i="1" dirty="0"/>
            <a:t>Obnašanje drugih funkcija i ostalih poslova (čl. 16) – u skladu sa ZSSI i drugim propisima  </a:t>
          </a:r>
          <a:endParaRPr lang="en-US" dirty="0"/>
        </a:p>
      </dgm:t>
    </dgm:pt>
    <dgm:pt modelId="{F7480C11-E311-4AC4-9D37-8DA5CE6AB085}" type="parTrans" cxnId="{03AE7DB3-08E9-45A9-B5E6-603ED4E881F9}">
      <dgm:prSet/>
      <dgm:spPr/>
      <dgm:t>
        <a:bodyPr/>
        <a:lstStyle/>
        <a:p>
          <a:endParaRPr lang="en-US"/>
        </a:p>
      </dgm:t>
    </dgm:pt>
    <dgm:pt modelId="{068EB1C0-241E-41A9-AF63-3AE5A6595456}" type="sibTrans" cxnId="{03AE7DB3-08E9-45A9-B5E6-603ED4E881F9}">
      <dgm:prSet/>
      <dgm:spPr/>
      <dgm:t>
        <a:bodyPr/>
        <a:lstStyle/>
        <a:p>
          <a:endParaRPr lang="en-US"/>
        </a:p>
      </dgm:t>
    </dgm:pt>
    <dgm:pt modelId="{167C89A4-F226-4839-88C9-93016FBAA6A7}">
      <dgm:prSet/>
      <dgm:spPr/>
      <dgm:t>
        <a:bodyPr/>
        <a:lstStyle/>
        <a:p>
          <a:r>
            <a:rPr lang="hr-HR" i="1" dirty="0"/>
            <a:t>Ograničenja nakon prestanka dužnosti (čl. 17) – u skladu sa ZSSI </a:t>
          </a:r>
          <a:endParaRPr lang="en-US" dirty="0"/>
        </a:p>
      </dgm:t>
    </dgm:pt>
    <dgm:pt modelId="{CB9EB746-A2EA-458F-8C0F-FA224D681C01}" type="parTrans" cxnId="{95F63EDD-0DEE-4E48-9237-34153729AB32}">
      <dgm:prSet/>
      <dgm:spPr/>
      <dgm:t>
        <a:bodyPr/>
        <a:lstStyle/>
        <a:p>
          <a:endParaRPr lang="en-US"/>
        </a:p>
      </dgm:t>
    </dgm:pt>
    <dgm:pt modelId="{8580F7EE-BE46-4BAA-A133-90D1DB298C29}" type="sibTrans" cxnId="{95F63EDD-0DEE-4E48-9237-34153729AB32}">
      <dgm:prSet/>
      <dgm:spPr/>
      <dgm:t>
        <a:bodyPr/>
        <a:lstStyle/>
        <a:p>
          <a:endParaRPr lang="en-US"/>
        </a:p>
      </dgm:t>
    </dgm:pt>
    <dgm:pt modelId="{BAAD0BE7-25EF-44B4-9783-B772CB9503C4}">
      <dgm:prSet/>
      <dgm:spPr/>
      <dgm:t>
        <a:bodyPr/>
        <a:lstStyle/>
        <a:p>
          <a:r>
            <a:rPr lang="hr-HR" i="1" dirty="0"/>
            <a:t>Kontakti s trećim osobama (čl. 18)  - Zakon o lobiranju (u pripremi)</a:t>
          </a:r>
          <a:endParaRPr lang="en-US" dirty="0"/>
        </a:p>
      </dgm:t>
    </dgm:pt>
    <dgm:pt modelId="{8A415279-797C-4894-A6CE-7AEC3917B563}" type="parTrans" cxnId="{8791A751-3182-4553-9D0D-5134F6A73501}">
      <dgm:prSet/>
      <dgm:spPr/>
      <dgm:t>
        <a:bodyPr/>
        <a:lstStyle/>
        <a:p>
          <a:endParaRPr lang="en-US"/>
        </a:p>
      </dgm:t>
    </dgm:pt>
    <dgm:pt modelId="{F8117F2D-C5B9-43B9-9B76-009285E85F7E}" type="sibTrans" cxnId="{8791A751-3182-4553-9D0D-5134F6A73501}">
      <dgm:prSet/>
      <dgm:spPr/>
      <dgm:t>
        <a:bodyPr/>
        <a:lstStyle/>
        <a:p>
          <a:endParaRPr lang="en-US"/>
        </a:p>
      </dgm:t>
    </dgm:pt>
    <dgm:pt modelId="{64237C26-DBAE-432E-94A8-16B193960E99}">
      <dgm:prSet/>
      <dgm:spPr/>
      <dgm:t>
        <a:bodyPr/>
        <a:lstStyle/>
        <a:p>
          <a:r>
            <a:rPr lang="hr-HR" i="1" dirty="0"/>
            <a:t>Službena putovanja (čl. 19)  </a:t>
          </a:r>
        </a:p>
        <a:p>
          <a:r>
            <a:rPr lang="hr-HR" i="1" dirty="0"/>
            <a:t>(dostojanstvo, informiranje i efikasnost)  </a:t>
          </a:r>
          <a:endParaRPr lang="en-US" dirty="0"/>
        </a:p>
      </dgm:t>
    </dgm:pt>
    <dgm:pt modelId="{9101A0DA-7440-436D-BB6D-DC29DAFB0ACD}" type="parTrans" cxnId="{78F32090-DC6F-4746-8227-54B593BD5C8F}">
      <dgm:prSet/>
      <dgm:spPr/>
      <dgm:t>
        <a:bodyPr/>
        <a:lstStyle/>
        <a:p>
          <a:endParaRPr lang="en-US"/>
        </a:p>
      </dgm:t>
    </dgm:pt>
    <dgm:pt modelId="{96F3897A-C5C4-4D21-BACB-6E71CD69BCB3}" type="sibTrans" cxnId="{78F32090-DC6F-4746-8227-54B593BD5C8F}">
      <dgm:prSet/>
      <dgm:spPr/>
      <dgm:t>
        <a:bodyPr/>
        <a:lstStyle/>
        <a:p>
          <a:endParaRPr lang="en-US"/>
        </a:p>
      </dgm:t>
    </dgm:pt>
    <dgm:pt modelId="{A248FC5C-A96E-45C9-9EF8-0ACBC1308014}">
      <dgm:prSet/>
      <dgm:spPr/>
      <dgm:t>
        <a:bodyPr/>
        <a:lstStyle/>
        <a:p>
          <a:r>
            <a:rPr lang="hr-HR" i="1" dirty="0"/>
            <a:t>Postupanje s povjerljivim podacima i informacijama (čl. 20) </a:t>
          </a:r>
          <a:endParaRPr lang="en-US" dirty="0"/>
        </a:p>
      </dgm:t>
    </dgm:pt>
    <dgm:pt modelId="{213343C9-82CF-4141-A3D3-6B0E8C21C894}" type="parTrans" cxnId="{69994EC8-C636-450A-B85C-6F94AF394D7B}">
      <dgm:prSet/>
      <dgm:spPr/>
      <dgm:t>
        <a:bodyPr/>
        <a:lstStyle/>
        <a:p>
          <a:endParaRPr lang="en-US"/>
        </a:p>
      </dgm:t>
    </dgm:pt>
    <dgm:pt modelId="{EDD7A832-E374-4259-8C43-0450394E0247}" type="sibTrans" cxnId="{69994EC8-C636-450A-B85C-6F94AF394D7B}">
      <dgm:prSet/>
      <dgm:spPr/>
      <dgm:t>
        <a:bodyPr/>
        <a:lstStyle/>
        <a:p>
          <a:endParaRPr lang="en-US"/>
        </a:p>
      </dgm:t>
    </dgm:pt>
    <dgm:pt modelId="{A25541AC-E471-4CED-B299-10B8098421CB}">
      <dgm:prSet/>
      <dgm:spPr/>
      <dgm:t>
        <a:bodyPr/>
        <a:lstStyle/>
        <a:p>
          <a:r>
            <a:rPr lang="hr-HR" i="1" dirty="0"/>
            <a:t>Nagrade i priznanja (čl. 21)</a:t>
          </a:r>
        </a:p>
        <a:p>
          <a:r>
            <a:rPr lang="hr-HR" i="1" dirty="0"/>
            <a:t> (ne izložiti se ovisnosti, primjena ZSSI) </a:t>
          </a:r>
          <a:endParaRPr lang="en-US" dirty="0"/>
        </a:p>
      </dgm:t>
    </dgm:pt>
    <dgm:pt modelId="{5D99F6C3-E26A-454D-AA09-BD4C101816C5}" type="parTrans" cxnId="{E523DCC2-4D25-4AC2-8C79-27995684813B}">
      <dgm:prSet/>
      <dgm:spPr/>
      <dgm:t>
        <a:bodyPr/>
        <a:lstStyle/>
        <a:p>
          <a:endParaRPr lang="en-US"/>
        </a:p>
      </dgm:t>
    </dgm:pt>
    <dgm:pt modelId="{6B3C4F47-615B-4661-ACA0-FF3629316026}" type="sibTrans" cxnId="{E523DCC2-4D25-4AC2-8C79-27995684813B}">
      <dgm:prSet/>
      <dgm:spPr/>
      <dgm:t>
        <a:bodyPr/>
        <a:lstStyle/>
        <a:p>
          <a:endParaRPr lang="en-US"/>
        </a:p>
      </dgm:t>
    </dgm:pt>
    <dgm:pt modelId="{C0DD92C2-9A90-45B7-ACB3-018F2051DEAE}">
      <dgm:prSet/>
      <dgm:spPr/>
      <dgm:t>
        <a:bodyPr/>
        <a:lstStyle/>
        <a:p>
          <a:r>
            <a:rPr lang="hr-HR" i="1" dirty="0"/>
            <a:t>Odabir savjetnika i članova savjetodavnih i stručnih tijela (čl. 22) </a:t>
          </a:r>
        </a:p>
        <a:p>
          <a:r>
            <a:rPr lang="hr-HR" i="1" dirty="0"/>
            <a:t> (zahtjevi posla, stručnost i profesionalno iskustvo te integritet kandidata; informiranje; Zakon o Vladi, ZPPI)</a:t>
          </a:r>
          <a:endParaRPr lang="en-US" dirty="0"/>
        </a:p>
      </dgm:t>
    </dgm:pt>
    <dgm:pt modelId="{D3C01DA9-F3F1-4EEB-866A-FDD6F7BD490A}" type="parTrans" cxnId="{447AA509-DAE1-4DE2-93AA-28EC4F98FBA3}">
      <dgm:prSet/>
      <dgm:spPr/>
      <dgm:t>
        <a:bodyPr/>
        <a:lstStyle/>
        <a:p>
          <a:endParaRPr lang="en-US"/>
        </a:p>
      </dgm:t>
    </dgm:pt>
    <dgm:pt modelId="{A7FE5156-B3DA-4FAB-A60A-E61AFD998930}" type="sibTrans" cxnId="{447AA509-DAE1-4DE2-93AA-28EC4F98FBA3}">
      <dgm:prSet/>
      <dgm:spPr/>
      <dgm:t>
        <a:bodyPr/>
        <a:lstStyle/>
        <a:p>
          <a:endParaRPr lang="en-US"/>
        </a:p>
      </dgm:t>
    </dgm:pt>
    <dgm:pt modelId="{96C67236-AA5A-4E5B-B87B-20387ED07415}">
      <dgm:prSet/>
      <dgm:spPr/>
      <dgm:t>
        <a:bodyPr/>
        <a:lstStyle/>
        <a:p>
          <a:r>
            <a:rPr lang="hr-HR" i="1" dirty="0"/>
            <a:t>Informiranje o načelima i prav ima upoznavanje s Kodeksom, edukacija i kontinuirana edukacija (čl. 12) </a:t>
          </a:r>
          <a:endParaRPr lang="en-US" dirty="0"/>
        </a:p>
      </dgm:t>
    </dgm:pt>
    <dgm:pt modelId="{05063EBB-27B0-4B2C-B48C-0AAF1B9964FA}" type="sibTrans" cxnId="{074E9AAE-C994-48F6-A9F2-0D236C24857C}">
      <dgm:prSet/>
      <dgm:spPr/>
      <dgm:t>
        <a:bodyPr/>
        <a:lstStyle/>
        <a:p>
          <a:endParaRPr lang="en-US"/>
        </a:p>
      </dgm:t>
    </dgm:pt>
    <dgm:pt modelId="{BAE0113A-BE6A-4209-A536-2170107E17E1}" type="parTrans" cxnId="{074E9AAE-C994-48F6-A9F2-0D236C24857C}">
      <dgm:prSet/>
      <dgm:spPr/>
      <dgm:t>
        <a:bodyPr/>
        <a:lstStyle/>
        <a:p>
          <a:endParaRPr lang="en-US"/>
        </a:p>
      </dgm:t>
    </dgm:pt>
    <dgm:pt modelId="{90D304B7-BF0F-4824-B8E5-2184A1869022}" type="pres">
      <dgm:prSet presAssocID="{A509A091-1F7F-436B-BEAA-117BF30F625D}" presName="diagram" presStyleCnt="0">
        <dgm:presLayoutVars>
          <dgm:dir/>
          <dgm:resizeHandles val="exact"/>
        </dgm:presLayoutVars>
      </dgm:prSet>
      <dgm:spPr/>
    </dgm:pt>
    <dgm:pt modelId="{7FC23BB8-9CF6-4712-BC49-6A34CCBEA89C}" type="pres">
      <dgm:prSet presAssocID="{96C67236-AA5A-4E5B-B87B-20387ED07415}" presName="node" presStyleLbl="node1" presStyleIdx="0" presStyleCnt="11" custScaleX="97848" custScaleY="93144">
        <dgm:presLayoutVars>
          <dgm:bulletEnabled val="1"/>
        </dgm:presLayoutVars>
      </dgm:prSet>
      <dgm:spPr/>
    </dgm:pt>
    <dgm:pt modelId="{3AD1292F-82CF-4DD1-81B3-80C414B5CDD7}" type="pres">
      <dgm:prSet presAssocID="{05063EBB-27B0-4B2C-B48C-0AAF1B9964FA}" presName="sibTrans" presStyleCnt="0"/>
      <dgm:spPr/>
    </dgm:pt>
    <dgm:pt modelId="{567733A2-BB16-47FC-B611-C2BD9E277AED}" type="pres">
      <dgm:prSet presAssocID="{FCD4BB73-5DE3-49BC-AE34-D61A71F80D5A}" presName="node" presStyleLbl="node1" presStyleIdx="1" presStyleCnt="11">
        <dgm:presLayoutVars>
          <dgm:bulletEnabled val="1"/>
        </dgm:presLayoutVars>
      </dgm:prSet>
      <dgm:spPr/>
    </dgm:pt>
    <dgm:pt modelId="{0B2F4BB4-66FC-49AF-9414-B8F92AB958AA}" type="pres">
      <dgm:prSet presAssocID="{3576FC14-BEF0-4A7D-A5E7-E25D62DB1C84}" presName="sibTrans" presStyleCnt="0"/>
      <dgm:spPr/>
    </dgm:pt>
    <dgm:pt modelId="{282BF8AE-F2B1-4425-8589-DAEDDF9649B1}" type="pres">
      <dgm:prSet presAssocID="{2C1EDB46-7C33-4768-898F-8E7E9075B598}" presName="node" presStyleLbl="node1" presStyleIdx="2" presStyleCnt="11">
        <dgm:presLayoutVars>
          <dgm:bulletEnabled val="1"/>
        </dgm:presLayoutVars>
      </dgm:prSet>
      <dgm:spPr/>
    </dgm:pt>
    <dgm:pt modelId="{13AC254D-DCDA-4460-B992-23C709653440}" type="pres">
      <dgm:prSet presAssocID="{9933C3EF-4397-427B-B2FE-E30402DFA4DB}" presName="sibTrans" presStyleCnt="0"/>
      <dgm:spPr/>
    </dgm:pt>
    <dgm:pt modelId="{50E2E30F-5898-43BA-AAE3-468DB9C3C190}" type="pres">
      <dgm:prSet presAssocID="{E6F2EAD8-6A71-41C8-B934-2A270FF4900A}" presName="node" presStyleLbl="node1" presStyleIdx="3" presStyleCnt="11">
        <dgm:presLayoutVars>
          <dgm:bulletEnabled val="1"/>
        </dgm:presLayoutVars>
      </dgm:prSet>
      <dgm:spPr/>
    </dgm:pt>
    <dgm:pt modelId="{A0C045A7-A9FC-411E-9F8F-759099E4D9C9}" type="pres">
      <dgm:prSet presAssocID="{915A8C1D-EBBE-478D-93E2-D57106FF5A81}" presName="sibTrans" presStyleCnt="0"/>
      <dgm:spPr/>
    </dgm:pt>
    <dgm:pt modelId="{1B55A8B3-BF23-4D88-B304-893B9069E820}" type="pres">
      <dgm:prSet presAssocID="{DE7E85F0-BBCE-4FF6-98AB-B2F4E19B5CD7}" presName="node" presStyleLbl="node1" presStyleIdx="4" presStyleCnt="11">
        <dgm:presLayoutVars>
          <dgm:bulletEnabled val="1"/>
        </dgm:presLayoutVars>
      </dgm:prSet>
      <dgm:spPr/>
    </dgm:pt>
    <dgm:pt modelId="{241C044F-CAA7-42FF-9036-3B659B286982}" type="pres">
      <dgm:prSet presAssocID="{068EB1C0-241E-41A9-AF63-3AE5A6595456}" presName="sibTrans" presStyleCnt="0"/>
      <dgm:spPr/>
    </dgm:pt>
    <dgm:pt modelId="{4D32A709-AA00-4925-BB5A-A4424E32BF6D}" type="pres">
      <dgm:prSet presAssocID="{167C89A4-F226-4839-88C9-93016FBAA6A7}" presName="node" presStyleLbl="node1" presStyleIdx="5" presStyleCnt="11">
        <dgm:presLayoutVars>
          <dgm:bulletEnabled val="1"/>
        </dgm:presLayoutVars>
      </dgm:prSet>
      <dgm:spPr/>
    </dgm:pt>
    <dgm:pt modelId="{7878D3BB-5672-4E71-B6D9-B181A4F42E80}" type="pres">
      <dgm:prSet presAssocID="{8580F7EE-BE46-4BAA-A133-90D1DB298C29}" presName="sibTrans" presStyleCnt="0"/>
      <dgm:spPr/>
    </dgm:pt>
    <dgm:pt modelId="{27F7C6FA-5322-484E-8E3F-8B2FDE39FAB6}" type="pres">
      <dgm:prSet presAssocID="{BAAD0BE7-25EF-44B4-9783-B772CB9503C4}" presName="node" presStyleLbl="node1" presStyleIdx="6" presStyleCnt="11">
        <dgm:presLayoutVars>
          <dgm:bulletEnabled val="1"/>
        </dgm:presLayoutVars>
      </dgm:prSet>
      <dgm:spPr/>
    </dgm:pt>
    <dgm:pt modelId="{9134C578-A7DC-4503-B2FD-F521EC3D7F47}" type="pres">
      <dgm:prSet presAssocID="{F8117F2D-C5B9-43B9-9B76-009285E85F7E}" presName="sibTrans" presStyleCnt="0"/>
      <dgm:spPr/>
    </dgm:pt>
    <dgm:pt modelId="{1B4DD1B2-2BB0-45A5-8EA8-18CFC36B853A}" type="pres">
      <dgm:prSet presAssocID="{64237C26-DBAE-432E-94A8-16B193960E99}" presName="node" presStyleLbl="node1" presStyleIdx="7" presStyleCnt="11" custLinFactNeighborX="1965">
        <dgm:presLayoutVars>
          <dgm:bulletEnabled val="1"/>
        </dgm:presLayoutVars>
      </dgm:prSet>
      <dgm:spPr/>
    </dgm:pt>
    <dgm:pt modelId="{A5B1D008-251E-4802-85CF-E7F535E66754}" type="pres">
      <dgm:prSet presAssocID="{96F3897A-C5C4-4D21-BACB-6E71CD69BCB3}" presName="sibTrans" presStyleCnt="0"/>
      <dgm:spPr/>
    </dgm:pt>
    <dgm:pt modelId="{E92D33D5-0766-4712-8369-6E48FECB337D}" type="pres">
      <dgm:prSet presAssocID="{A248FC5C-A96E-45C9-9EF8-0ACBC1308014}" presName="node" presStyleLbl="node1" presStyleIdx="8" presStyleCnt="11" custLinFactNeighborX="1572">
        <dgm:presLayoutVars>
          <dgm:bulletEnabled val="1"/>
        </dgm:presLayoutVars>
      </dgm:prSet>
      <dgm:spPr/>
    </dgm:pt>
    <dgm:pt modelId="{22C8778A-E706-4614-BD1A-E1E3D7CC91B1}" type="pres">
      <dgm:prSet presAssocID="{EDD7A832-E374-4259-8C43-0450394E0247}" presName="sibTrans" presStyleCnt="0"/>
      <dgm:spPr/>
    </dgm:pt>
    <dgm:pt modelId="{8D24D3B7-0361-4765-957D-87CB76032FE7}" type="pres">
      <dgm:prSet presAssocID="{A25541AC-E471-4CED-B299-10B8098421CB}" presName="node" presStyleLbl="node1" presStyleIdx="9" presStyleCnt="11" custLinFactNeighborX="0">
        <dgm:presLayoutVars>
          <dgm:bulletEnabled val="1"/>
        </dgm:presLayoutVars>
      </dgm:prSet>
      <dgm:spPr/>
    </dgm:pt>
    <dgm:pt modelId="{F899DD27-8180-4E6D-8B89-14E1432543A7}" type="pres">
      <dgm:prSet presAssocID="{6B3C4F47-615B-4661-ACA0-FF3629316026}" presName="sibTrans" presStyleCnt="0"/>
      <dgm:spPr/>
    </dgm:pt>
    <dgm:pt modelId="{CBF2934B-031E-4C00-8758-3E716A7BB6CC}" type="pres">
      <dgm:prSet presAssocID="{C0DD92C2-9A90-45B7-ACB3-018F2051DEAE}" presName="node" presStyleLbl="node1" presStyleIdx="10" presStyleCnt="11">
        <dgm:presLayoutVars>
          <dgm:bulletEnabled val="1"/>
        </dgm:presLayoutVars>
      </dgm:prSet>
      <dgm:spPr/>
    </dgm:pt>
  </dgm:ptLst>
  <dgm:cxnLst>
    <dgm:cxn modelId="{02A9A301-C7FA-475E-B943-F999EBDF6DD4}" type="presOf" srcId="{167C89A4-F226-4839-88C9-93016FBAA6A7}" destId="{4D32A709-AA00-4925-BB5A-A4424E32BF6D}" srcOrd="0" destOrd="0" presId="urn:microsoft.com/office/officeart/2005/8/layout/default"/>
    <dgm:cxn modelId="{447AA509-DAE1-4DE2-93AA-28EC4F98FBA3}" srcId="{A509A091-1F7F-436B-BEAA-117BF30F625D}" destId="{C0DD92C2-9A90-45B7-ACB3-018F2051DEAE}" srcOrd="10" destOrd="0" parTransId="{D3C01DA9-F3F1-4EEB-866A-FDD6F7BD490A}" sibTransId="{A7FE5156-B3DA-4FAB-A60A-E61AFD998930}"/>
    <dgm:cxn modelId="{842A072F-8C8B-45AB-B9D3-03100AFE2167}" type="presOf" srcId="{64237C26-DBAE-432E-94A8-16B193960E99}" destId="{1B4DD1B2-2BB0-45A5-8EA8-18CFC36B853A}" srcOrd="0" destOrd="0" presId="urn:microsoft.com/office/officeart/2005/8/layout/default"/>
    <dgm:cxn modelId="{F69A4262-653B-4E69-85CA-15A21D213128}" srcId="{A509A091-1F7F-436B-BEAA-117BF30F625D}" destId="{FCD4BB73-5DE3-49BC-AE34-D61A71F80D5A}" srcOrd="1" destOrd="0" parTransId="{FDDEA93D-98F1-4E4F-B76B-6855701662A5}" sibTransId="{3576FC14-BEF0-4A7D-A5E7-E25D62DB1C84}"/>
    <dgm:cxn modelId="{123B9E63-2C01-4801-8FA0-7E9019E4ABFD}" type="presOf" srcId="{A509A091-1F7F-436B-BEAA-117BF30F625D}" destId="{90D304B7-BF0F-4824-B8E5-2184A1869022}" srcOrd="0" destOrd="0" presId="urn:microsoft.com/office/officeart/2005/8/layout/default"/>
    <dgm:cxn modelId="{EAF4C46B-08FB-4231-9B80-D37AF89B0A52}" type="presOf" srcId="{2C1EDB46-7C33-4768-898F-8E7E9075B598}" destId="{282BF8AE-F2B1-4425-8589-DAEDDF9649B1}" srcOrd="0" destOrd="0" presId="urn:microsoft.com/office/officeart/2005/8/layout/default"/>
    <dgm:cxn modelId="{C41CCE6F-74D4-485E-95AF-9CBCE42DD663}" type="presOf" srcId="{FCD4BB73-5DE3-49BC-AE34-D61A71F80D5A}" destId="{567733A2-BB16-47FC-B611-C2BD9E277AED}" srcOrd="0" destOrd="0" presId="urn:microsoft.com/office/officeart/2005/8/layout/default"/>
    <dgm:cxn modelId="{606A7C50-89E7-4123-8DE5-FDD29E614EDA}" type="presOf" srcId="{C0DD92C2-9A90-45B7-ACB3-018F2051DEAE}" destId="{CBF2934B-031E-4C00-8758-3E716A7BB6CC}" srcOrd="0" destOrd="0" presId="urn:microsoft.com/office/officeart/2005/8/layout/default"/>
    <dgm:cxn modelId="{8791A751-3182-4553-9D0D-5134F6A73501}" srcId="{A509A091-1F7F-436B-BEAA-117BF30F625D}" destId="{BAAD0BE7-25EF-44B4-9783-B772CB9503C4}" srcOrd="6" destOrd="0" parTransId="{8A415279-797C-4894-A6CE-7AEC3917B563}" sibTransId="{F8117F2D-C5B9-43B9-9B76-009285E85F7E}"/>
    <dgm:cxn modelId="{78F32090-DC6F-4746-8227-54B593BD5C8F}" srcId="{A509A091-1F7F-436B-BEAA-117BF30F625D}" destId="{64237C26-DBAE-432E-94A8-16B193960E99}" srcOrd="7" destOrd="0" parTransId="{9101A0DA-7440-436D-BB6D-DC29DAFB0ACD}" sibTransId="{96F3897A-C5C4-4D21-BACB-6E71CD69BCB3}"/>
    <dgm:cxn modelId="{9C47EEA1-BB58-404F-AB3E-395767A11217}" type="presOf" srcId="{BAAD0BE7-25EF-44B4-9783-B772CB9503C4}" destId="{27F7C6FA-5322-484E-8E3F-8B2FDE39FAB6}" srcOrd="0" destOrd="0" presId="urn:microsoft.com/office/officeart/2005/8/layout/default"/>
    <dgm:cxn modelId="{074E9AAE-C994-48F6-A9F2-0D236C24857C}" srcId="{A509A091-1F7F-436B-BEAA-117BF30F625D}" destId="{96C67236-AA5A-4E5B-B87B-20387ED07415}" srcOrd="0" destOrd="0" parTransId="{BAE0113A-BE6A-4209-A536-2170107E17E1}" sibTransId="{05063EBB-27B0-4B2C-B48C-0AAF1B9964FA}"/>
    <dgm:cxn modelId="{694A57B3-01DD-48CD-90F9-D174F476670D}" type="presOf" srcId="{E6F2EAD8-6A71-41C8-B934-2A270FF4900A}" destId="{50E2E30F-5898-43BA-AAE3-468DB9C3C190}" srcOrd="0" destOrd="0" presId="urn:microsoft.com/office/officeart/2005/8/layout/default"/>
    <dgm:cxn modelId="{03AE7DB3-08E9-45A9-B5E6-603ED4E881F9}" srcId="{A509A091-1F7F-436B-BEAA-117BF30F625D}" destId="{DE7E85F0-BBCE-4FF6-98AB-B2F4E19B5CD7}" srcOrd="4" destOrd="0" parTransId="{F7480C11-E311-4AC4-9D37-8DA5CE6AB085}" sibTransId="{068EB1C0-241E-41A9-AF63-3AE5A6595456}"/>
    <dgm:cxn modelId="{2931EFBB-C0A5-424D-8106-4029EE1708E7}" srcId="{A509A091-1F7F-436B-BEAA-117BF30F625D}" destId="{2C1EDB46-7C33-4768-898F-8E7E9075B598}" srcOrd="2" destOrd="0" parTransId="{7457BE0A-3271-4E23-8925-3287D5CD4D86}" sibTransId="{9933C3EF-4397-427B-B2FE-E30402DFA4DB}"/>
    <dgm:cxn modelId="{555EC1C2-407E-4B4A-8AE6-0BCAD5D37EBC}" type="presOf" srcId="{A25541AC-E471-4CED-B299-10B8098421CB}" destId="{8D24D3B7-0361-4765-957D-87CB76032FE7}" srcOrd="0" destOrd="0" presId="urn:microsoft.com/office/officeart/2005/8/layout/default"/>
    <dgm:cxn modelId="{E523DCC2-4D25-4AC2-8C79-27995684813B}" srcId="{A509A091-1F7F-436B-BEAA-117BF30F625D}" destId="{A25541AC-E471-4CED-B299-10B8098421CB}" srcOrd="9" destOrd="0" parTransId="{5D99F6C3-E26A-454D-AA09-BD4C101816C5}" sibTransId="{6B3C4F47-615B-4661-ACA0-FF3629316026}"/>
    <dgm:cxn modelId="{69994EC8-C636-450A-B85C-6F94AF394D7B}" srcId="{A509A091-1F7F-436B-BEAA-117BF30F625D}" destId="{A248FC5C-A96E-45C9-9EF8-0ACBC1308014}" srcOrd="8" destOrd="0" parTransId="{213343C9-82CF-4141-A3D3-6B0E8C21C894}" sibTransId="{EDD7A832-E374-4259-8C43-0450394E0247}"/>
    <dgm:cxn modelId="{C2C491CF-D4B1-4E67-BCE5-50D8AE6065D5}" type="presOf" srcId="{96C67236-AA5A-4E5B-B87B-20387ED07415}" destId="{7FC23BB8-9CF6-4712-BC49-6A34CCBEA89C}" srcOrd="0" destOrd="0" presId="urn:microsoft.com/office/officeart/2005/8/layout/default"/>
    <dgm:cxn modelId="{88D3B0D0-DE33-456A-9513-CA7ED1DA134C}" type="presOf" srcId="{A248FC5C-A96E-45C9-9EF8-0ACBC1308014}" destId="{E92D33D5-0766-4712-8369-6E48FECB337D}" srcOrd="0" destOrd="0" presId="urn:microsoft.com/office/officeart/2005/8/layout/default"/>
    <dgm:cxn modelId="{6C027FD9-D203-45AD-A6DC-9FA266AD6495}" srcId="{A509A091-1F7F-436B-BEAA-117BF30F625D}" destId="{E6F2EAD8-6A71-41C8-B934-2A270FF4900A}" srcOrd="3" destOrd="0" parTransId="{3DAFAE2E-725E-4AB6-807E-4B265F079B35}" sibTransId="{915A8C1D-EBBE-478D-93E2-D57106FF5A81}"/>
    <dgm:cxn modelId="{95F63EDD-0DEE-4E48-9237-34153729AB32}" srcId="{A509A091-1F7F-436B-BEAA-117BF30F625D}" destId="{167C89A4-F226-4839-88C9-93016FBAA6A7}" srcOrd="5" destOrd="0" parTransId="{CB9EB746-A2EA-458F-8C0F-FA224D681C01}" sibTransId="{8580F7EE-BE46-4BAA-A133-90D1DB298C29}"/>
    <dgm:cxn modelId="{B284B2FD-0482-4E5E-85D7-B34C2490D371}" type="presOf" srcId="{DE7E85F0-BBCE-4FF6-98AB-B2F4E19B5CD7}" destId="{1B55A8B3-BF23-4D88-B304-893B9069E820}" srcOrd="0" destOrd="0" presId="urn:microsoft.com/office/officeart/2005/8/layout/default"/>
    <dgm:cxn modelId="{F7D8DFEF-10BE-4167-B4BE-3CD654933C65}" type="presParOf" srcId="{90D304B7-BF0F-4824-B8E5-2184A1869022}" destId="{7FC23BB8-9CF6-4712-BC49-6A34CCBEA89C}" srcOrd="0" destOrd="0" presId="urn:microsoft.com/office/officeart/2005/8/layout/default"/>
    <dgm:cxn modelId="{D8F492C5-FA3E-40D3-8556-C49E5A60C48A}" type="presParOf" srcId="{90D304B7-BF0F-4824-B8E5-2184A1869022}" destId="{3AD1292F-82CF-4DD1-81B3-80C414B5CDD7}" srcOrd="1" destOrd="0" presId="urn:microsoft.com/office/officeart/2005/8/layout/default"/>
    <dgm:cxn modelId="{605B964A-D1FD-4983-896E-2464AF9B7622}" type="presParOf" srcId="{90D304B7-BF0F-4824-B8E5-2184A1869022}" destId="{567733A2-BB16-47FC-B611-C2BD9E277AED}" srcOrd="2" destOrd="0" presId="urn:microsoft.com/office/officeart/2005/8/layout/default"/>
    <dgm:cxn modelId="{22790C4F-90AD-4AF4-B33B-FA341968E87B}" type="presParOf" srcId="{90D304B7-BF0F-4824-B8E5-2184A1869022}" destId="{0B2F4BB4-66FC-49AF-9414-B8F92AB958AA}" srcOrd="3" destOrd="0" presId="urn:microsoft.com/office/officeart/2005/8/layout/default"/>
    <dgm:cxn modelId="{D850505C-1820-4298-937E-4F3BEAB856B6}" type="presParOf" srcId="{90D304B7-BF0F-4824-B8E5-2184A1869022}" destId="{282BF8AE-F2B1-4425-8589-DAEDDF9649B1}" srcOrd="4" destOrd="0" presId="urn:microsoft.com/office/officeart/2005/8/layout/default"/>
    <dgm:cxn modelId="{A4E578DE-4FEE-4341-91A0-5BC28D09D43B}" type="presParOf" srcId="{90D304B7-BF0F-4824-B8E5-2184A1869022}" destId="{13AC254D-DCDA-4460-B992-23C709653440}" srcOrd="5" destOrd="0" presId="urn:microsoft.com/office/officeart/2005/8/layout/default"/>
    <dgm:cxn modelId="{760337BB-B4D2-4D1E-87C7-CF59AF370C86}" type="presParOf" srcId="{90D304B7-BF0F-4824-B8E5-2184A1869022}" destId="{50E2E30F-5898-43BA-AAE3-468DB9C3C190}" srcOrd="6" destOrd="0" presId="urn:microsoft.com/office/officeart/2005/8/layout/default"/>
    <dgm:cxn modelId="{B26BC630-4596-4050-97CF-4EB9F1199F6F}" type="presParOf" srcId="{90D304B7-BF0F-4824-B8E5-2184A1869022}" destId="{A0C045A7-A9FC-411E-9F8F-759099E4D9C9}" srcOrd="7" destOrd="0" presId="urn:microsoft.com/office/officeart/2005/8/layout/default"/>
    <dgm:cxn modelId="{46897FA0-ACD0-4EA8-AD66-2C2B8A08632D}" type="presParOf" srcId="{90D304B7-BF0F-4824-B8E5-2184A1869022}" destId="{1B55A8B3-BF23-4D88-B304-893B9069E820}" srcOrd="8" destOrd="0" presId="urn:microsoft.com/office/officeart/2005/8/layout/default"/>
    <dgm:cxn modelId="{4DB57028-3A95-4D82-B95C-C9BCC1ED3D27}" type="presParOf" srcId="{90D304B7-BF0F-4824-B8E5-2184A1869022}" destId="{241C044F-CAA7-42FF-9036-3B659B286982}" srcOrd="9" destOrd="0" presId="urn:microsoft.com/office/officeart/2005/8/layout/default"/>
    <dgm:cxn modelId="{A8771669-BE46-45CE-B1E0-2D60D545667E}" type="presParOf" srcId="{90D304B7-BF0F-4824-B8E5-2184A1869022}" destId="{4D32A709-AA00-4925-BB5A-A4424E32BF6D}" srcOrd="10" destOrd="0" presId="urn:microsoft.com/office/officeart/2005/8/layout/default"/>
    <dgm:cxn modelId="{72168457-7E50-4342-AF52-184701D0EAE0}" type="presParOf" srcId="{90D304B7-BF0F-4824-B8E5-2184A1869022}" destId="{7878D3BB-5672-4E71-B6D9-B181A4F42E80}" srcOrd="11" destOrd="0" presId="urn:microsoft.com/office/officeart/2005/8/layout/default"/>
    <dgm:cxn modelId="{73601BDD-2DDC-47E1-8F43-C3A413351EFD}" type="presParOf" srcId="{90D304B7-BF0F-4824-B8E5-2184A1869022}" destId="{27F7C6FA-5322-484E-8E3F-8B2FDE39FAB6}" srcOrd="12" destOrd="0" presId="urn:microsoft.com/office/officeart/2005/8/layout/default"/>
    <dgm:cxn modelId="{1A9A19AC-E01E-4F48-BE69-9A56E02A8DDF}" type="presParOf" srcId="{90D304B7-BF0F-4824-B8E5-2184A1869022}" destId="{9134C578-A7DC-4503-B2FD-F521EC3D7F47}" srcOrd="13" destOrd="0" presId="urn:microsoft.com/office/officeart/2005/8/layout/default"/>
    <dgm:cxn modelId="{35FDAC28-F6D1-4F5A-AEFB-031889139D77}" type="presParOf" srcId="{90D304B7-BF0F-4824-B8E5-2184A1869022}" destId="{1B4DD1B2-2BB0-45A5-8EA8-18CFC36B853A}" srcOrd="14" destOrd="0" presId="urn:microsoft.com/office/officeart/2005/8/layout/default"/>
    <dgm:cxn modelId="{F71683A8-D486-4927-AE03-505B837ACF67}" type="presParOf" srcId="{90D304B7-BF0F-4824-B8E5-2184A1869022}" destId="{A5B1D008-251E-4802-85CF-E7F535E66754}" srcOrd="15" destOrd="0" presId="urn:microsoft.com/office/officeart/2005/8/layout/default"/>
    <dgm:cxn modelId="{6A6243AB-305D-41EA-804A-A5C49C0C9E35}" type="presParOf" srcId="{90D304B7-BF0F-4824-B8E5-2184A1869022}" destId="{E92D33D5-0766-4712-8369-6E48FECB337D}" srcOrd="16" destOrd="0" presId="urn:microsoft.com/office/officeart/2005/8/layout/default"/>
    <dgm:cxn modelId="{069D3DDD-E73F-4D82-9063-05536DD81E3B}" type="presParOf" srcId="{90D304B7-BF0F-4824-B8E5-2184A1869022}" destId="{22C8778A-E706-4614-BD1A-E1E3D7CC91B1}" srcOrd="17" destOrd="0" presId="urn:microsoft.com/office/officeart/2005/8/layout/default"/>
    <dgm:cxn modelId="{C390F78D-C721-4A61-8D97-2D666B557C90}" type="presParOf" srcId="{90D304B7-BF0F-4824-B8E5-2184A1869022}" destId="{8D24D3B7-0361-4765-957D-87CB76032FE7}" srcOrd="18" destOrd="0" presId="urn:microsoft.com/office/officeart/2005/8/layout/default"/>
    <dgm:cxn modelId="{3908CAEC-B0E7-4C23-8214-C738948D4665}" type="presParOf" srcId="{90D304B7-BF0F-4824-B8E5-2184A1869022}" destId="{F899DD27-8180-4E6D-8B89-14E1432543A7}" srcOrd="19" destOrd="0" presId="urn:microsoft.com/office/officeart/2005/8/layout/default"/>
    <dgm:cxn modelId="{0E671C5B-ADC1-43DA-BF13-E6C808553D92}" type="presParOf" srcId="{90D304B7-BF0F-4824-B8E5-2184A1869022}" destId="{CBF2934B-031E-4C00-8758-3E716A7BB6CC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53CBE-295D-4E8A-A656-8658CFABB32E}">
      <dsp:nvSpPr>
        <dsp:cNvPr id="0" name=""/>
        <dsp:cNvSpPr/>
      </dsp:nvSpPr>
      <dsp:spPr>
        <a:xfrm>
          <a:off x="0" y="1109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7A95CE-CACD-49F4-95DD-D242EB7500A3}">
      <dsp:nvSpPr>
        <dsp:cNvPr id="0" name=""/>
        <dsp:cNvSpPr/>
      </dsp:nvSpPr>
      <dsp:spPr>
        <a:xfrm>
          <a:off x="0" y="0"/>
          <a:ext cx="10505330" cy="56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– daje </a:t>
          </a:r>
          <a:r>
            <a:rPr lang="hr-HR" sz="1600" b="1" kern="1200" dirty="0"/>
            <a:t>mišljenja o usklađenosti postupanja s Kodeksom  </a:t>
          </a:r>
          <a:r>
            <a:rPr lang="hr-HR" sz="1600" kern="1200" dirty="0"/>
            <a:t>- na vlastiti zahtjev dužnosnika, neposredno nadređenog ili na zahtjev Ureda predsjednika Vlade RH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 dirty="0"/>
        </a:p>
      </dsp:txBody>
      <dsp:txXfrm>
        <a:off x="0" y="0"/>
        <a:ext cx="10505330" cy="562945"/>
      </dsp:txXfrm>
    </dsp:sp>
    <dsp:sp modelId="{510452BE-496A-44A2-8002-07B00574B6AA}">
      <dsp:nvSpPr>
        <dsp:cNvPr id="0" name=""/>
        <dsp:cNvSpPr/>
      </dsp:nvSpPr>
      <dsp:spPr>
        <a:xfrm>
          <a:off x="0" y="564054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CAA62F-E930-4E07-98B4-C376D12D7509}">
      <dsp:nvSpPr>
        <dsp:cNvPr id="0" name=""/>
        <dsp:cNvSpPr/>
      </dsp:nvSpPr>
      <dsp:spPr>
        <a:xfrm>
          <a:off x="0" y="513256"/>
          <a:ext cx="10515600" cy="42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– donosi </a:t>
          </a:r>
          <a:r>
            <a:rPr lang="hr-HR" sz="1600" b="1" kern="1200" dirty="0"/>
            <a:t>opće smjernice i pojedinačne smjernice </a:t>
          </a:r>
          <a:r>
            <a:rPr lang="hr-HR" sz="1600" kern="1200" dirty="0"/>
            <a:t>o načelnim pitanjima Kodeksa - na vlastitu inicijativu, na zahtjev dužnosnika ili Ureda predsjednika Vlade RH </a:t>
          </a:r>
        </a:p>
      </dsp:txBody>
      <dsp:txXfrm>
        <a:off x="0" y="513256"/>
        <a:ext cx="10515600" cy="420685"/>
      </dsp:txXfrm>
    </dsp:sp>
    <dsp:sp modelId="{BBAB84C9-2AE9-4CD0-9497-669F063E5150}">
      <dsp:nvSpPr>
        <dsp:cNvPr id="0" name=""/>
        <dsp:cNvSpPr/>
      </dsp:nvSpPr>
      <dsp:spPr>
        <a:xfrm>
          <a:off x="0" y="984740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A938F9-7669-41EE-A2B5-F181009D7A3E}">
      <dsp:nvSpPr>
        <dsp:cNvPr id="0" name=""/>
        <dsp:cNvSpPr/>
      </dsp:nvSpPr>
      <dsp:spPr>
        <a:xfrm>
          <a:off x="0" y="984740"/>
          <a:ext cx="10515600" cy="42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– </a:t>
          </a:r>
          <a:r>
            <a:rPr lang="hr-HR" sz="1600" b="1" kern="1200" dirty="0"/>
            <a:t>promiče etičke standarde </a:t>
          </a:r>
          <a:r>
            <a:rPr lang="hr-HR" sz="1600" kern="1200" dirty="0"/>
            <a:t>u izvršnoj vlasti (npr. model izjave o deklariranju interesa, čl. 14)</a:t>
          </a:r>
        </a:p>
      </dsp:txBody>
      <dsp:txXfrm>
        <a:off x="0" y="984740"/>
        <a:ext cx="10515600" cy="420685"/>
      </dsp:txXfrm>
    </dsp:sp>
    <dsp:sp modelId="{500C33DA-560E-4FE4-A64D-BE5C554A568A}">
      <dsp:nvSpPr>
        <dsp:cNvPr id="0" name=""/>
        <dsp:cNvSpPr/>
      </dsp:nvSpPr>
      <dsp:spPr>
        <a:xfrm>
          <a:off x="0" y="1405426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8FA22A-277E-44CB-A86C-61090B52ABFE}">
      <dsp:nvSpPr>
        <dsp:cNvPr id="0" name=""/>
        <dsp:cNvSpPr/>
      </dsp:nvSpPr>
      <dsp:spPr>
        <a:xfrm>
          <a:off x="0" y="1405426"/>
          <a:ext cx="10515600" cy="42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– </a:t>
          </a:r>
          <a:r>
            <a:rPr lang="hr-HR" sz="1600" b="1" kern="1200" dirty="0"/>
            <a:t>prati primjenu propisa </a:t>
          </a:r>
          <a:r>
            <a:rPr lang="hr-HR" sz="1600" kern="1200" dirty="0"/>
            <a:t>u području suzbijanja korupcije i etičkog postupanja dužnosnika u tijelima izvršne vlasti</a:t>
          </a:r>
        </a:p>
      </dsp:txBody>
      <dsp:txXfrm>
        <a:off x="0" y="1405426"/>
        <a:ext cx="10515600" cy="420685"/>
      </dsp:txXfrm>
    </dsp:sp>
    <dsp:sp modelId="{42B8C1BD-C2BD-40C0-8EFD-1B4A488290DD}">
      <dsp:nvSpPr>
        <dsp:cNvPr id="0" name=""/>
        <dsp:cNvSpPr/>
      </dsp:nvSpPr>
      <dsp:spPr>
        <a:xfrm>
          <a:off x="0" y="1826112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FF56AA-1028-4557-B57A-BEF516B7D4D2}">
      <dsp:nvSpPr>
        <dsp:cNvPr id="0" name=""/>
        <dsp:cNvSpPr/>
      </dsp:nvSpPr>
      <dsp:spPr>
        <a:xfrm>
          <a:off x="0" y="1826112"/>
          <a:ext cx="10515600" cy="42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– vodi </a:t>
          </a:r>
          <a:r>
            <a:rPr lang="hr-HR" sz="1600" b="1" kern="1200" dirty="0"/>
            <a:t>popis dužnosnika </a:t>
          </a:r>
          <a:r>
            <a:rPr lang="hr-HR" sz="1600" kern="1200" dirty="0"/>
            <a:t>iz čl. 2. Kodeksa i javno ga objavljuje na svojim mrežnim stranicama</a:t>
          </a:r>
        </a:p>
      </dsp:txBody>
      <dsp:txXfrm>
        <a:off x="0" y="1826112"/>
        <a:ext cx="10515600" cy="420685"/>
      </dsp:txXfrm>
    </dsp:sp>
    <dsp:sp modelId="{97310593-6B8C-466D-9FAA-237529973C3F}">
      <dsp:nvSpPr>
        <dsp:cNvPr id="0" name=""/>
        <dsp:cNvSpPr/>
      </dsp:nvSpPr>
      <dsp:spPr>
        <a:xfrm>
          <a:off x="0" y="2246798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7D154A-A382-4CCE-8568-2ECB04977756}">
      <dsp:nvSpPr>
        <dsp:cNvPr id="0" name=""/>
        <dsp:cNvSpPr/>
      </dsp:nvSpPr>
      <dsp:spPr>
        <a:xfrm>
          <a:off x="0" y="2238376"/>
          <a:ext cx="10515600" cy="42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– redovito </a:t>
          </a:r>
          <a:r>
            <a:rPr lang="hr-HR" sz="1600" b="1" kern="1200" dirty="0"/>
            <a:t>informira dužnosnike </a:t>
          </a:r>
          <a:r>
            <a:rPr lang="hr-HR" sz="1600" kern="1200" dirty="0"/>
            <a:t>i na traženje dužnosnika </a:t>
          </a:r>
          <a:r>
            <a:rPr lang="hr-HR" sz="1600" b="1" kern="1200" dirty="0"/>
            <a:t>pruža povjerljivi savjet</a:t>
          </a:r>
          <a:r>
            <a:rPr lang="hr-HR" sz="1600" kern="1200" dirty="0"/>
            <a:t> o pitanjima vezanim za očuvanje i jačanje njihovog integriteta i etičnog ponašanja</a:t>
          </a:r>
        </a:p>
      </dsp:txBody>
      <dsp:txXfrm>
        <a:off x="0" y="2238376"/>
        <a:ext cx="10515600" cy="420685"/>
      </dsp:txXfrm>
    </dsp:sp>
    <dsp:sp modelId="{6DC3A805-BE80-43CC-814B-E07C33F63F94}">
      <dsp:nvSpPr>
        <dsp:cNvPr id="0" name=""/>
        <dsp:cNvSpPr/>
      </dsp:nvSpPr>
      <dsp:spPr>
        <a:xfrm>
          <a:off x="0" y="2667484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852CDD-EB69-4B08-99C8-34F4F1C0D74A}">
      <dsp:nvSpPr>
        <dsp:cNvPr id="0" name=""/>
        <dsp:cNvSpPr/>
      </dsp:nvSpPr>
      <dsp:spPr>
        <a:xfrm>
          <a:off x="0" y="2735219"/>
          <a:ext cx="10515600" cy="42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– pruža </a:t>
          </a:r>
          <a:r>
            <a:rPr lang="hr-HR" sz="1600" b="1" kern="1200" dirty="0"/>
            <a:t>potporu</a:t>
          </a:r>
          <a:r>
            <a:rPr lang="hr-HR" sz="1600" kern="1200" dirty="0"/>
            <a:t> u primjeni Kodeksa, osobito u dijelu </a:t>
          </a:r>
          <a:r>
            <a:rPr lang="hr-HR" sz="1600" b="1" kern="1200" dirty="0"/>
            <a:t>informiranja i edukacije </a:t>
          </a:r>
          <a:r>
            <a:rPr lang="hr-HR" sz="1600" kern="1200" dirty="0"/>
            <a:t>dužnosnika u području primjene Kodeksa</a:t>
          </a:r>
        </a:p>
      </dsp:txBody>
      <dsp:txXfrm>
        <a:off x="0" y="2735219"/>
        <a:ext cx="10515600" cy="420685"/>
      </dsp:txXfrm>
    </dsp:sp>
    <dsp:sp modelId="{E768C93C-702F-4C3F-8C0F-4EB0BF1DAF8E}">
      <dsp:nvSpPr>
        <dsp:cNvPr id="0" name=""/>
        <dsp:cNvSpPr/>
      </dsp:nvSpPr>
      <dsp:spPr>
        <a:xfrm>
          <a:off x="0" y="310510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74B1C8-5D1E-420F-82C9-C541AC307F64}">
      <dsp:nvSpPr>
        <dsp:cNvPr id="0" name=""/>
        <dsp:cNvSpPr/>
      </dsp:nvSpPr>
      <dsp:spPr>
        <a:xfrm>
          <a:off x="0" y="3088170"/>
          <a:ext cx="10515600" cy="42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– donosi </a:t>
          </a:r>
          <a:r>
            <a:rPr lang="hr-HR" sz="1600" b="1" kern="1200" dirty="0"/>
            <a:t>poslovnik o radu </a:t>
          </a:r>
          <a:r>
            <a:rPr lang="hr-HR" sz="1600" kern="1200" dirty="0"/>
            <a:t>kojim se uređuje način rada i odlučivanja</a:t>
          </a:r>
        </a:p>
      </dsp:txBody>
      <dsp:txXfrm>
        <a:off x="0" y="3088170"/>
        <a:ext cx="10515600" cy="420685"/>
      </dsp:txXfrm>
    </dsp:sp>
    <dsp:sp modelId="{214AC1FF-8061-4C02-AA38-1BD76A8BC2CF}">
      <dsp:nvSpPr>
        <dsp:cNvPr id="0" name=""/>
        <dsp:cNvSpPr/>
      </dsp:nvSpPr>
      <dsp:spPr>
        <a:xfrm>
          <a:off x="0" y="3508856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C7B42E-20EA-451F-9E44-8A69C0D3FEAA}">
      <dsp:nvSpPr>
        <dsp:cNvPr id="0" name=""/>
        <dsp:cNvSpPr/>
      </dsp:nvSpPr>
      <dsp:spPr>
        <a:xfrm>
          <a:off x="0" y="3508856"/>
          <a:ext cx="10515600" cy="42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– podnosi </a:t>
          </a:r>
          <a:r>
            <a:rPr lang="hr-HR" sz="1600" b="1" kern="1200" dirty="0"/>
            <a:t>izvješće o provedbi Kodeksa</a:t>
          </a:r>
          <a:r>
            <a:rPr lang="hr-HR" sz="1600" kern="1200" dirty="0"/>
            <a:t> Vladi Republike Hrvatske</a:t>
          </a:r>
        </a:p>
      </dsp:txBody>
      <dsp:txXfrm>
        <a:off x="0" y="3508856"/>
        <a:ext cx="10515600" cy="420685"/>
      </dsp:txXfrm>
    </dsp:sp>
    <dsp:sp modelId="{D4CAA628-AEAF-4865-B4FB-A39A1105040C}">
      <dsp:nvSpPr>
        <dsp:cNvPr id="0" name=""/>
        <dsp:cNvSpPr/>
      </dsp:nvSpPr>
      <dsp:spPr>
        <a:xfrm>
          <a:off x="0" y="3929542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0093E2-7DDA-45E3-8059-C5A3406FA823}">
      <dsp:nvSpPr>
        <dsp:cNvPr id="0" name=""/>
        <dsp:cNvSpPr/>
      </dsp:nvSpPr>
      <dsp:spPr>
        <a:xfrm>
          <a:off x="0" y="3929542"/>
          <a:ext cx="10515600" cy="42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– </a:t>
          </a:r>
          <a:r>
            <a:rPr lang="hr-HR" sz="1600" b="1" kern="1200" dirty="0"/>
            <a:t>obavlja druge poslove </a:t>
          </a:r>
          <a:r>
            <a:rPr lang="hr-HR" sz="1600" kern="1200" dirty="0"/>
            <a:t>sukladno Kodeksu.</a:t>
          </a:r>
        </a:p>
      </dsp:txBody>
      <dsp:txXfrm>
        <a:off x="0" y="3929542"/>
        <a:ext cx="10515600" cy="4206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69228-7311-47CD-9D3B-8FE08E456932}">
      <dsp:nvSpPr>
        <dsp:cNvPr id="0" name=""/>
        <dsp:cNvSpPr/>
      </dsp:nvSpPr>
      <dsp:spPr>
        <a:xfrm>
          <a:off x="4621" y="773979"/>
          <a:ext cx="2020453" cy="2803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SUKOB INTERESA </a:t>
          </a:r>
        </a:p>
      </dsp:txBody>
      <dsp:txXfrm>
        <a:off x="63798" y="833156"/>
        <a:ext cx="1902099" cy="2685025"/>
      </dsp:txXfrm>
    </dsp:sp>
    <dsp:sp modelId="{ECF47A27-FF2C-4BEE-85A3-31265F60F4CE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/>
        </a:p>
      </dsp:txBody>
      <dsp:txXfrm>
        <a:off x="2227119" y="2025346"/>
        <a:ext cx="299835" cy="300644"/>
      </dsp:txXfrm>
    </dsp:sp>
    <dsp:sp modelId="{B70775F7-1C21-484E-AF77-B4B8FD9D01DC}">
      <dsp:nvSpPr>
        <dsp:cNvPr id="0" name=""/>
        <dsp:cNvSpPr/>
      </dsp:nvSpPr>
      <dsp:spPr>
        <a:xfrm>
          <a:off x="2833255" y="773979"/>
          <a:ext cx="2020453" cy="2803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Potencijalan</a:t>
          </a:r>
        </a:p>
      </dsp:txBody>
      <dsp:txXfrm>
        <a:off x="2892432" y="833156"/>
        <a:ext cx="1902099" cy="2685025"/>
      </dsp:txXfrm>
    </dsp:sp>
    <dsp:sp modelId="{37A231BA-CF70-4DD1-9563-A4712930AC5D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/>
        </a:p>
      </dsp:txBody>
      <dsp:txXfrm>
        <a:off x="5055754" y="2025346"/>
        <a:ext cx="299835" cy="300644"/>
      </dsp:txXfrm>
    </dsp:sp>
    <dsp:sp modelId="{50C01551-D697-4D79-9B2F-A7EB5F1AC80A}">
      <dsp:nvSpPr>
        <dsp:cNvPr id="0" name=""/>
        <dsp:cNvSpPr/>
      </dsp:nvSpPr>
      <dsp:spPr>
        <a:xfrm>
          <a:off x="5661890" y="773979"/>
          <a:ext cx="2020453" cy="2803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Stvaran </a:t>
          </a:r>
        </a:p>
      </dsp:txBody>
      <dsp:txXfrm>
        <a:off x="5721067" y="833156"/>
        <a:ext cx="1902099" cy="2685025"/>
      </dsp:txXfrm>
    </dsp:sp>
    <dsp:sp modelId="{DC0C7904-CF37-4557-9E94-E840B83F3B44}">
      <dsp:nvSpPr>
        <dsp:cNvPr id="0" name=""/>
        <dsp:cNvSpPr/>
      </dsp:nvSpPr>
      <dsp:spPr>
        <a:xfrm rot="21524946">
          <a:off x="7861791" y="1894999"/>
          <a:ext cx="380615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/>
        </a:p>
      </dsp:txBody>
      <dsp:txXfrm>
        <a:off x="7861805" y="1996459"/>
        <a:ext cx="266431" cy="300644"/>
      </dsp:txXfrm>
    </dsp:sp>
    <dsp:sp modelId="{782812EE-36F5-4980-9ED8-F18B9A6125DA}">
      <dsp:nvSpPr>
        <dsp:cNvPr id="0" name=""/>
        <dsp:cNvSpPr/>
      </dsp:nvSpPr>
      <dsp:spPr>
        <a:xfrm>
          <a:off x="8400316" y="714183"/>
          <a:ext cx="2020453" cy="2803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Dužnosnik u situaciji u kojoj  je dužan </a:t>
          </a:r>
          <a:r>
            <a:rPr lang="hr-HR" sz="1400" b="1" kern="1200" dirty="0"/>
            <a:t>deklarirati potencijalni sukob interesa </a:t>
          </a:r>
          <a:r>
            <a:rPr lang="hr-HR" sz="1400" kern="1200" dirty="0"/>
            <a:t>odnosno </a:t>
          </a:r>
          <a:r>
            <a:rPr lang="hr-HR" sz="1400" b="1" kern="1200" dirty="0"/>
            <a:t>izuzeti se iz odlučivanja </a:t>
          </a:r>
          <a:r>
            <a:rPr lang="hr-HR" sz="1400" kern="1200" dirty="0"/>
            <a:t>u skladu sa ZSSI -  može deklarirati svoj interes </a:t>
          </a:r>
          <a:r>
            <a:rPr lang="hr-HR" sz="1400" b="1" kern="1200" dirty="0"/>
            <a:t>usmenom izjavom na zapisnik</a:t>
          </a:r>
          <a:r>
            <a:rPr lang="hr-HR" sz="1400" kern="1200" dirty="0"/>
            <a:t> ili </a:t>
          </a:r>
          <a:r>
            <a:rPr lang="hr-HR" sz="1400" b="1" kern="1200" dirty="0"/>
            <a:t>pisanom izjavom</a:t>
          </a:r>
          <a:r>
            <a:rPr lang="hr-HR" sz="1400" kern="1200" dirty="0"/>
            <a:t>, odnosno </a:t>
          </a:r>
          <a:r>
            <a:rPr lang="hr-HR" sz="1400" b="1" kern="1200" dirty="0"/>
            <a:t>izuzeti se iz odlučivanja </a:t>
          </a:r>
          <a:r>
            <a:rPr lang="hr-HR" sz="1400" kern="1200" dirty="0"/>
            <a:t>suzdržanim glasom ili </a:t>
          </a:r>
          <a:r>
            <a:rPr lang="hr-HR" sz="1400" kern="1200" dirty="0" err="1"/>
            <a:t>neglasanjem</a:t>
          </a:r>
          <a:r>
            <a:rPr lang="hr-HR" sz="1400" kern="1200" dirty="0"/>
            <a:t>.</a:t>
          </a:r>
        </a:p>
      </dsp:txBody>
      <dsp:txXfrm>
        <a:off x="8459493" y="773360"/>
        <a:ext cx="1902099" cy="26850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561AC-0DD6-4638-B81B-A41B5632382C}">
      <dsp:nvSpPr>
        <dsp:cNvPr id="0" name=""/>
        <dsp:cNvSpPr/>
      </dsp:nvSpPr>
      <dsp:spPr>
        <a:xfrm>
          <a:off x="1318300" y="188472"/>
          <a:ext cx="1050533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2FA70-A43E-4576-B6A9-5F8EC1E91619}">
      <dsp:nvSpPr>
        <dsp:cNvPr id="0" name=""/>
        <dsp:cNvSpPr/>
      </dsp:nvSpPr>
      <dsp:spPr>
        <a:xfrm>
          <a:off x="2431865" y="100263"/>
          <a:ext cx="120811" cy="22669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77202"/>
            <a:satOff val="-6850"/>
            <a:lumOff val="-7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7202"/>
              <a:satOff val="-6850"/>
              <a:lumOff val="-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0616E-D3EA-4A65-ACE1-5510279DB3DC}">
      <dsp:nvSpPr>
        <dsp:cNvPr id="0" name=""/>
        <dsp:cNvSpPr/>
      </dsp:nvSpPr>
      <dsp:spPr>
        <a:xfrm>
          <a:off x="639464" y="-359011"/>
          <a:ext cx="1095040" cy="10950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94" tIns="42494" rIns="42494" bIns="4249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</a:p>
      </dsp:txBody>
      <dsp:txXfrm>
        <a:off x="799829" y="-198646"/>
        <a:ext cx="774310" cy="774310"/>
      </dsp:txXfrm>
    </dsp:sp>
    <dsp:sp modelId="{924245A9-51D4-4D1B-9869-E81EA1F2E625}">
      <dsp:nvSpPr>
        <dsp:cNvPr id="0" name=""/>
        <dsp:cNvSpPr/>
      </dsp:nvSpPr>
      <dsp:spPr>
        <a:xfrm>
          <a:off x="5134" y="901547"/>
          <a:ext cx="2363699" cy="3090698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54405"/>
            <a:satOff val="-13699"/>
            <a:lumOff val="-14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54405"/>
              <a:satOff val="-13699"/>
              <a:lumOff val="-1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Dužnosnik koji je dužan deklarirati potencijalni sukob interesa odnosno izuzeti se iz odlučivanja u skladu sa ZSSI, može deklarirati svoj interes usmenom izjavom na zapisnik ili pisanom izjavom, odnosno izuzeti se iz odlučivanja suzdržanim glasom ili </a:t>
          </a:r>
          <a:r>
            <a:rPr lang="hr-HR" sz="1100" kern="1200" dirty="0" err="1"/>
            <a:t>neglasanjem</a:t>
          </a:r>
          <a:r>
            <a:rPr lang="hr-HR" sz="1100" kern="1200" dirty="0"/>
            <a:t>.</a:t>
          </a:r>
          <a:endParaRPr lang="en-US" sz="1100" kern="1200" dirty="0"/>
        </a:p>
      </dsp:txBody>
      <dsp:txXfrm>
        <a:off x="5134" y="1374287"/>
        <a:ext cx="2363699" cy="2617958"/>
      </dsp:txXfrm>
    </dsp:sp>
    <dsp:sp modelId="{5C5CB33F-43B3-44DB-B5EB-273E32EE4685}">
      <dsp:nvSpPr>
        <dsp:cNvPr id="0" name=""/>
        <dsp:cNvSpPr/>
      </dsp:nvSpPr>
      <dsp:spPr>
        <a:xfrm>
          <a:off x="2631467" y="188402"/>
          <a:ext cx="2363699" cy="71"/>
        </a:xfrm>
        <a:prstGeom prst="rect">
          <a:avLst/>
        </a:prstGeom>
        <a:solidFill>
          <a:schemeClr val="accent2">
            <a:tint val="40000"/>
            <a:alpha val="90000"/>
            <a:hueOff val="-231607"/>
            <a:satOff val="-20549"/>
            <a:lumOff val="-21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31607"/>
              <a:satOff val="-20549"/>
              <a:lumOff val="-2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9DBC6-E5C1-433B-AACE-991A7D9503C9}">
      <dsp:nvSpPr>
        <dsp:cNvPr id="0" name=""/>
        <dsp:cNvSpPr/>
      </dsp:nvSpPr>
      <dsp:spPr>
        <a:xfrm>
          <a:off x="5058198" y="100193"/>
          <a:ext cx="120811" cy="226886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308809"/>
            <a:satOff val="-27399"/>
            <a:lumOff val="-28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08809"/>
              <a:satOff val="-27399"/>
              <a:lumOff val="-2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EB206-F63A-4F8A-989F-723E0257B0DB}">
      <dsp:nvSpPr>
        <dsp:cNvPr id="0" name=""/>
        <dsp:cNvSpPr/>
      </dsp:nvSpPr>
      <dsp:spPr>
        <a:xfrm>
          <a:off x="3265796" y="-359081"/>
          <a:ext cx="1095040" cy="1095040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94" tIns="42494" rIns="42494" bIns="4249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</a:p>
      </dsp:txBody>
      <dsp:txXfrm>
        <a:off x="3426161" y="-198716"/>
        <a:ext cx="774310" cy="774310"/>
      </dsp:txXfrm>
    </dsp:sp>
    <dsp:sp modelId="{95C4CB3C-18C8-4217-BDB2-17611D24BE4B}">
      <dsp:nvSpPr>
        <dsp:cNvPr id="0" name=""/>
        <dsp:cNvSpPr/>
      </dsp:nvSpPr>
      <dsp:spPr>
        <a:xfrm>
          <a:off x="2631467" y="901547"/>
          <a:ext cx="2363699" cy="3090698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86012"/>
            <a:satOff val="-34248"/>
            <a:lumOff val="-35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86012"/>
              <a:satOff val="-34248"/>
              <a:lumOff val="-3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Predsjednik Vlade u odnosu na članove Vlade i druge dužnosnike, odnosno ministar u odnosu na državne dužnosnike u ministarstvu, mogu zatražiti da se suzdrže od sudjelovanja u raspravljanju odnosno odlučivanju ako jasno proizlazi da se radi o potencijalnom sukobu interesa.</a:t>
          </a:r>
          <a:endParaRPr lang="en-US" sz="1100" kern="1200" dirty="0"/>
        </a:p>
      </dsp:txBody>
      <dsp:txXfrm>
        <a:off x="2631467" y="1374287"/>
        <a:ext cx="2363699" cy="2617958"/>
      </dsp:txXfrm>
    </dsp:sp>
    <dsp:sp modelId="{676AF19D-0138-4056-B5C8-D329D1EFF2E4}">
      <dsp:nvSpPr>
        <dsp:cNvPr id="0" name=""/>
        <dsp:cNvSpPr/>
      </dsp:nvSpPr>
      <dsp:spPr>
        <a:xfrm>
          <a:off x="5257799" y="188392"/>
          <a:ext cx="2363699" cy="71"/>
        </a:xfrm>
        <a:prstGeom prst="rect">
          <a:avLst/>
        </a:prstGeom>
        <a:solidFill>
          <a:schemeClr val="accent2">
            <a:tint val="40000"/>
            <a:alpha val="90000"/>
            <a:hueOff val="-463214"/>
            <a:satOff val="-41098"/>
            <a:lumOff val="-41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63214"/>
              <a:satOff val="-41098"/>
              <a:lumOff val="-4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A1CFA-7A07-4E3A-9739-F260CABE0482}">
      <dsp:nvSpPr>
        <dsp:cNvPr id="0" name=""/>
        <dsp:cNvSpPr/>
      </dsp:nvSpPr>
      <dsp:spPr>
        <a:xfrm>
          <a:off x="7684531" y="100184"/>
          <a:ext cx="120811" cy="226911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540417"/>
            <a:satOff val="-47947"/>
            <a:lumOff val="-48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40417"/>
              <a:satOff val="-47947"/>
              <a:lumOff val="-4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7CA19-3CAC-4A73-8528-FEF41E57E171}">
      <dsp:nvSpPr>
        <dsp:cNvPr id="0" name=""/>
        <dsp:cNvSpPr/>
      </dsp:nvSpPr>
      <dsp:spPr>
        <a:xfrm>
          <a:off x="5892129" y="-359091"/>
          <a:ext cx="1095040" cy="1095040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94" tIns="42494" rIns="42494" bIns="4249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</a:t>
          </a:r>
        </a:p>
      </dsp:txBody>
      <dsp:txXfrm>
        <a:off x="6052494" y="-198726"/>
        <a:ext cx="774310" cy="774310"/>
      </dsp:txXfrm>
    </dsp:sp>
    <dsp:sp modelId="{4FA03EBC-6C6D-4F1E-8638-274CDADC0C5F}">
      <dsp:nvSpPr>
        <dsp:cNvPr id="0" name=""/>
        <dsp:cNvSpPr/>
      </dsp:nvSpPr>
      <dsp:spPr>
        <a:xfrm>
          <a:off x="5257799" y="901547"/>
          <a:ext cx="2363699" cy="3090698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617619"/>
            <a:satOff val="-54797"/>
            <a:lumOff val="-55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17619"/>
              <a:satOff val="-54797"/>
              <a:lumOff val="-5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Izjava kao i podaci o glasanju se obavezno unose u dokumentaciju koja se odnosi na predmet odlučivanja.</a:t>
          </a:r>
          <a:endParaRPr lang="en-US" sz="1100" kern="1200"/>
        </a:p>
      </dsp:txBody>
      <dsp:txXfrm>
        <a:off x="5257799" y="1374287"/>
        <a:ext cx="2363699" cy="2617958"/>
      </dsp:txXfrm>
    </dsp:sp>
    <dsp:sp modelId="{DED0B747-1785-4926-AF5C-5C8F72BAE3C1}">
      <dsp:nvSpPr>
        <dsp:cNvPr id="0" name=""/>
        <dsp:cNvSpPr/>
      </dsp:nvSpPr>
      <dsp:spPr>
        <a:xfrm>
          <a:off x="7884132" y="188391"/>
          <a:ext cx="1181849" cy="71"/>
        </a:xfrm>
        <a:prstGeom prst="rect">
          <a:avLst/>
        </a:prstGeom>
        <a:solidFill>
          <a:schemeClr val="accent2">
            <a:tint val="40000"/>
            <a:alpha val="90000"/>
            <a:hueOff val="-694821"/>
            <a:satOff val="-61647"/>
            <a:lumOff val="-62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94821"/>
              <a:satOff val="-61647"/>
              <a:lumOff val="-6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1FED-6EA6-4901-BC80-CB0299CC1270}">
      <dsp:nvSpPr>
        <dsp:cNvPr id="0" name=""/>
        <dsp:cNvSpPr/>
      </dsp:nvSpPr>
      <dsp:spPr>
        <a:xfrm>
          <a:off x="8518462" y="-359092"/>
          <a:ext cx="1095040" cy="1095040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94" tIns="42494" rIns="42494" bIns="4249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4</a:t>
          </a:r>
        </a:p>
      </dsp:txBody>
      <dsp:txXfrm>
        <a:off x="8678827" y="-198727"/>
        <a:ext cx="774310" cy="774310"/>
      </dsp:txXfrm>
    </dsp:sp>
    <dsp:sp modelId="{39313134-926E-4113-A19D-238FBBDEC34A}">
      <dsp:nvSpPr>
        <dsp:cNvPr id="0" name=""/>
        <dsp:cNvSpPr/>
      </dsp:nvSpPr>
      <dsp:spPr>
        <a:xfrm>
          <a:off x="7884132" y="308988"/>
          <a:ext cx="2363699" cy="4401442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(Kontakti s trećim osobama) – čl. 18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kern="1200" dirty="0"/>
            <a:t>Dužnosnik je dužan prilikom kontakata s trećim osobama paziti da se ne dovede ili da ga se ne dovode u situaciju sukoba interesa, te treba paziti da ne dovede druge u situaciju sukoba interesa.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kern="1200"/>
            <a:t>O važnim sastancima s trećim osobama javnost se obavještava na mrežnim stranicama tijela u kojem dužnosnik obnaša dužnost odnosno putem društvenih mreža.</a:t>
          </a:r>
          <a:endParaRPr lang="en-US" sz="1100" kern="1200"/>
        </a:p>
      </dsp:txBody>
      <dsp:txXfrm>
        <a:off x="7884132" y="781728"/>
        <a:ext cx="2363699" cy="3928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45C1E-7025-445C-AAF9-39EE17EDD9A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Anja </a:t>
          </a:r>
          <a:r>
            <a:rPr lang="hr-HR" sz="1900" b="1" kern="1200" dirty="0" err="1"/>
            <a:t>Šimpraga</a:t>
          </a:r>
          <a:r>
            <a:rPr lang="hr-HR" sz="1900" b="1" kern="1200" dirty="0"/>
            <a:t> </a:t>
          </a:r>
          <a:r>
            <a:rPr lang="hr-HR" sz="1900" kern="1200" dirty="0"/>
            <a:t>(potpredsjednica Vlade RH) – državna dužnosnica </a:t>
          </a:r>
          <a:endParaRPr lang="en-US" sz="1900" kern="1200" dirty="0"/>
        </a:p>
      </dsp:txBody>
      <dsp:txXfrm>
        <a:off x="0" y="39687"/>
        <a:ext cx="3286125" cy="1971675"/>
      </dsp:txXfrm>
    </dsp:sp>
    <dsp:sp modelId="{EFC39DEB-A75B-4F0F-B4A0-801F719EEF5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Andreja </a:t>
          </a:r>
          <a:r>
            <a:rPr lang="hr-HR" sz="1900" b="1" kern="1200" dirty="0" err="1"/>
            <a:t>Metelko-Zgombić</a:t>
          </a:r>
          <a:r>
            <a:rPr lang="hr-HR" sz="1900" b="1" kern="1200" dirty="0"/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(državna tajnica, Ministarstvo vanjskih i europskih poslova) – državna dužnosnica </a:t>
          </a:r>
          <a:endParaRPr lang="en-US" sz="1900" kern="1200" dirty="0"/>
        </a:p>
      </dsp:txBody>
      <dsp:txXfrm>
        <a:off x="3614737" y="39687"/>
        <a:ext cx="3286125" cy="1971675"/>
      </dsp:txXfrm>
    </dsp:sp>
    <dsp:sp modelId="{BAFC1E24-86B6-4371-82EE-46135A7A08D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Tamara </a:t>
          </a:r>
          <a:r>
            <a:rPr lang="hr-HR" sz="1900" b="1" kern="1200" dirty="0" err="1"/>
            <a:t>Poljarević</a:t>
          </a:r>
          <a:r>
            <a:rPr lang="hr-HR" sz="1900" kern="1200" dirty="0"/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(načelnica Sektora za ljudska prava i etiku, Ministarstvo pravosuđa i uprave) – rukovodeća državna službenica</a:t>
          </a:r>
        </a:p>
      </dsp:txBody>
      <dsp:txXfrm>
        <a:off x="7229475" y="39687"/>
        <a:ext cx="3286125" cy="1971675"/>
      </dsp:txXfrm>
    </dsp:sp>
    <dsp:sp modelId="{9B2338C2-83A2-4E57-BBFC-1421D3381E47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Prof.dr.sc. Gordana Marčetić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(zamjenica predsjednice Vijeća)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Pravni fakultet Sveučilišta u Zagrebu)  - vanjska članica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807368" y="2339975"/>
        <a:ext cx="3286125" cy="1971675"/>
      </dsp:txXfrm>
    </dsp:sp>
    <dsp:sp modelId="{B6A735CC-B9B5-442E-B95D-C69314085E06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Izv.prof.dr.sc. Sunčana Roksandić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(predsjednica Vijeća)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(Pravni fakultet Sveučilišta u Zagrebu)  - vanjska članica </a:t>
          </a:r>
          <a:endParaRPr lang="en-US" sz="1900" kern="1200" dirty="0"/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67C75-963A-48CA-8686-AC9E00E24B8F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Etika i integritet državnih dužnosnika </a:t>
          </a:r>
          <a:endParaRPr lang="en-US" sz="2300" kern="1200"/>
        </a:p>
      </dsp:txBody>
      <dsp:txXfrm>
        <a:off x="582645" y="1178"/>
        <a:ext cx="2174490" cy="1304694"/>
      </dsp:txXfrm>
    </dsp:sp>
    <dsp:sp modelId="{96972CA1-F1BA-4890-B408-D994546013C5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Politika sprječavanja korupcije </a:t>
          </a:r>
          <a:endParaRPr lang="en-US" sz="2300" kern="1200" dirty="0"/>
        </a:p>
      </dsp:txBody>
      <dsp:txXfrm>
        <a:off x="2974584" y="1178"/>
        <a:ext cx="2174490" cy="1304694"/>
      </dsp:txXfrm>
    </dsp:sp>
    <dsp:sp modelId="{FC3DCCDD-98AA-407D-A3A3-2E21A0BB65AF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Sprječavanje sukoba interesa </a:t>
          </a:r>
          <a:endParaRPr lang="en-US" sz="2300" kern="1200"/>
        </a:p>
      </dsp:txBody>
      <dsp:txXfrm>
        <a:off x="5366524" y="1178"/>
        <a:ext cx="2174490" cy="1304694"/>
      </dsp:txXfrm>
    </dsp:sp>
    <dsp:sp modelId="{964D1C9C-4AE9-4A92-984D-45053FED4477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Transparentnost i pristup informacijama </a:t>
          </a:r>
          <a:endParaRPr lang="en-US" sz="2300" kern="1200" dirty="0"/>
        </a:p>
      </dsp:txBody>
      <dsp:txXfrm>
        <a:off x="7758464" y="1178"/>
        <a:ext cx="2174490" cy="1304694"/>
      </dsp:txXfrm>
    </dsp:sp>
    <dsp:sp modelId="{0F55CE98-51CE-4345-8A36-77F7D10A707F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Fiskalna odgovornost </a:t>
          </a:r>
          <a:endParaRPr lang="en-US" sz="2300" kern="1200" dirty="0"/>
        </a:p>
      </dsp:txBody>
      <dsp:txXfrm>
        <a:off x="582645" y="1523321"/>
        <a:ext cx="2174490" cy="1304694"/>
      </dsp:txXfrm>
    </dsp:sp>
    <dsp:sp modelId="{E2D7C7C8-9DF1-42B7-88D2-EDEB8D378116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Koruptivna kaznena djela </a:t>
          </a:r>
          <a:endParaRPr lang="en-US" sz="2300" kern="1200" dirty="0"/>
        </a:p>
      </dsp:txBody>
      <dsp:txXfrm>
        <a:off x="2974584" y="1523321"/>
        <a:ext cx="2174490" cy="1304694"/>
      </dsp:txXfrm>
    </dsp:sp>
    <dsp:sp modelId="{AFE8748F-8C15-4E80-B5F0-F1EBFECFF80B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Lobiranje </a:t>
          </a:r>
          <a:endParaRPr lang="en-US" sz="2300" kern="1200"/>
        </a:p>
      </dsp:txBody>
      <dsp:txXfrm>
        <a:off x="5366524" y="1523321"/>
        <a:ext cx="2174490" cy="1304694"/>
      </dsp:txXfrm>
    </dsp:sp>
    <dsp:sp modelId="{E20CAF8F-3BE3-4A57-AFF9-16F568B12F92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Zaštita zviždača </a:t>
          </a:r>
          <a:endParaRPr lang="en-US" sz="2300" kern="1200" dirty="0"/>
        </a:p>
      </dsp:txBody>
      <dsp:txXfrm>
        <a:off x="7758464" y="1523321"/>
        <a:ext cx="2174490" cy="1304694"/>
      </dsp:txXfrm>
    </dsp:sp>
    <dsp:sp modelId="{F0545A9D-42E3-4CB5-9869-813B9CD3E654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Javne nabave </a:t>
          </a:r>
          <a:endParaRPr lang="en-US" sz="2300" kern="1200"/>
        </a:p>
      </dsp:txBody>
      <dsp:txXfrm>
        <a:off x="2974584" y="3045465"/>
        <a:ext cx="2174490" cy="1304694"/>
      </dsp:txXfrm>
    </dsp:sp>
    <dsp:sp modelId="{26734520-9330-41D5-AC0C-2944B6DC504E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Odnosi s medijima i građanima </a:t>
          </a:r>
          <a:endParaRPr lang="en-US" sz="2300" kern="1200"/>
        </a:p>
      </dsp:txBody>
      <dsp:txXfrm>
        <a:off x="5366524" y="3045465"/>
        <a:ext cx="2174490" cy="1304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577CB-3D28-416E-A25A-C4B710D7C20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4F4B3-B373-4DF4-8157-06FB0648FFD6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1. Predstavljaju načela koja će dužnosnik usvojiti kao vlastita načela i vlastiti kriterij ponašanja za koje je osobno odgovoran za vrijeme i u vezi obnašanja dužnosti.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/>
            <a:t>Etika </a:t>
          </a:r>
          <a:r>
            <a:rPr lang="hr-HR" sz="1700" b="0" kern="1200" dirty="0"/>
            <a:t>(područje autonomije, unutarnja sankcija) </a:t>
          </a:r>
          <a:r>
            <a:rPr lang="hr-HR" sz="1700" b="0" i="1" kern="1200" dirty="0"/>
            <a:t>vs</a:t>
          </a:r>
          <a:r>
            <a:rPr lang="hr-HR" sz="1700" b="1" i="1" kern="1200" dirty="0"/>
            <a:t> </a:t>
          </a:r>
          <a:r>
            <a:rPr lang="hr-HR" sz="1700" b="1" kern="1200" dirty="0"/>
            <a:t>pravo </a:t>
          </a:r>
          <a:r>
            <a:rPr lang="hr-HR" sz="1700" b="0" kern="1200" dirty="0"/>
            <a:t>(</a:t>
          </a:r>
          <a:r>
            <a:rPr lang="hr-HR" sz="1700" b="0" kern="1200" dirty="0" err="1"/>
            <a:t>heteronomija</a:t>
          </a:r>
          <a:r>
            <a:rPr lang="hr-HR" sz="1700" b="0" kern="1200" dirty="0"/>
            <a:t>, izvanjska sankcija).  </a:t>
          </a:r>
          <a:endParaRPr lang="en-US" sz="1700" b="0" kern="1200" dirty="0"/>
        </a:p>
      </dsp:txBody>
      <dsp:txXfrm>
        <a:off x="0" y="0"/>
        <a:ext cx="10515600" cy="1087834"/>
      </dsp:txXfrm>
    </dsp:sp>
    <dsp:sp modelId="{5CE99653-BF9B-4BA8-9812-112EBB8F2644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DC400B-A5C2-44CF-896A-205D5A23F83F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2. Dužnosnik svoju dužnost obnaša časno, pošteno i savjesno, na način kojim neće umanjiti </a:t>
          </a:r>
          <a:r>
            <a:rPr lang="hr-HR" sz="1700" u="sng" kern="1200" dirty="0"/>
            <a:t>svoj</a:t>
          </a:r>
          <a:r>
            <a:rPr lang="hr-HR" sz="1700" kern="1200" dirty="0"/>
            <a:t> </a:t>
          </a:r>
          <a:r>
            <a:rPr lang="hr-HR" sz="1700" b="1" kern="1200" dirty="0"/>
            <a:t>integritet</a:t>
          </a:r>
          <a:r>
            <a:rPr lang="hr-HR" sz="1700" kern="1200" dirty="0"/>
            <a:t> ili integritet </a:t>
          </a:r>
          <a:r>
            <a:rPr lang="hr-HR" sz="1700" u="sng" kern="1200" dirty="0"/>
            <a:t>tijela izvršne vlasti </a:t>
          </a:r>
          <a:r>
            <a:rPr lang="hr-HR" sz="1700" kern="1200" dirty="0"/>
            <a:t>u kojem obnaša dužnost te poštivati pravni poredak i rad institucija pridonoseći i unaprjeđujući ostvarivanju javnog interesa i vladavine prava.</a:t>
          </a:r>
          <a:endParaRPr lang="en-US" sz="1700" kern="1200" dirty="0"/>
        </a:p>
      </dsp:txBody>
      <dsp:txXfrm>
        <a:off x="0" y="1087834"/>
        <a:ext cx="10515600" cy="1087834"/>
      </dsp:txXfrm>
    </dsp:sp>
    <dsp:sp modelId="{E5326C53-8C78-4925-A601-06144AC0176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72820-D1C5-4094-A6FC-A7459FA33AC5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3. Dužnosnici primjenjuju etička načela u </a:t>
          </a:r>
          <a:r>
            <a:rPr lang="hr-HR" sz="1700" i="1" kern="1200" dirty="0"/>
            <a:t>odnosima prema građanima i medijima, u međusobnim odnosima, odnosima prema državnim službenicima i namještenicima</a:t>
          </a:r>
          <a:r>
            <a:rPr lang="hr-HR" sz="1700" kern="1200" dirty="0"/>
            <a:t>, odnosu </a:t>
          </a:r>
          <a:r>
            <a:rPr lang="hr-HR" sz="1700" i="1" kern="1200" dirty="0"/>
            <a:t>prema obnašanju dužnosti te odnosu prema tijelu izvršne vlasti u kojem obnašaju svoju dužnost kao i drugim tijelima</a:t>
          </a:r>
          <a:r>
            <a:rPr lang="hr-HR" sz="1700" kern="1200" dirty="0"/>
            <a:t>.</a:t>
          </a:r>
          <a:endParaRPr lang="en-US" sz="1700" kern="1200" dirty="0"/>
        </a:p>
      </dsp:txBody>
      <dsp:txXfrm>
        <a:off x="0" y="2175669"/>
        <a:ext cx="10515600" cy="1087834"/>
      </dsp:txXfrm>
    </dsp:sp>
    <dsp:sp modelId="{AAB3CFA1-317C-462D-A54C-DF73DE315B3A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F599CE-677E-4442-B8DF-FCE07F0FC69F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4. Dužnosnik je dužan </a:t>
          </a:r>
          <a:r>
            <a:rPr lang="hr-HR" sz="1700" b="1" kern="1200" dirty="0"/>
            <a:t>kontinuirano paziti</a:t>
          </a:r>
          <a:r>
            <a:rPr lang="hr-HR" sz="1700" kern="1200" dirty="0"/>
            <a:t> na poštivanje etičkih načela, </a:t>
          </a:r>
          <a:r>
            <a:rPr lang="hr-HR" sz="1700" b="1" kern="1200" dirty="0"/>
            <a:t>svojim primjerom </a:t>
          </a:r>
          <a:r>
            <a:rPr lang="hr-HR" sz="1700" kern="1200" dirty="0"/>
            <a:t>postaviti </a:t>
          </a:r>
          <a:r>
            <a:rPr lang="hr-HR" sz="1700" b="1" kern="1200" dirty="0"/>
            <a:t>standarde</a:t>
          </a:r>
          <a:r>
            <a:rPr lang="hr-HR" sz="1700" kern="1200" dirty="0"/>
            <a:t> u tijelu izvršne vlasti u kojem obnaša dužnost, kao i spriječiti potencijalni odnosno stvarni sukob interesa te na odgovarajući način upravljati njime, te se </a:t>
          </a:r>
          <a:r>
            <a:rPr lang="hr-HR" sz="1700" u="sng" kern="1200" dirty="0"/>
            <a:t>ne može ispričati za nepoznavanje obaveza i odgovornosti koje proizlaze iz ovoga Kodeksa.</a:t>
          </a:r>
          <a:endParaRPr lang="en-US" sz="1700" kern="1200" dirty="0"/>
        </a:p>
      </dsp:txBody>
      <dsp:txXfrm>
        <a:off x="0" y="3263503"/>
        <a:ext cx="10515600" cy="1087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F44F9-E0C9-410D-B8AE-6976B695B36C}">
      <dsp:nvSpPr>
        <dsp:cNvPr id="0" name=""/>
        <dsp:cNvSpPr/>
      </dsp:nvSpPr>
      <dsp:spPr>
        <a:xfrm>
          <a:off x="6077" y="643169"/>
          <a:ext cx="1899850" cy="2279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63" tIns="0" rIns="187663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b="1" kern="1200" dirty="0"/>
            <a:t>1</a:t>
          </a:r>
          <a:r>
            <a:rPr lang="hr-HR" sz="1400" kern="1200" dirty="0"/>
            <a:t>. </a:t>
          </a:r>
          <a:r>
            <a:rPr lang="hr-HR" sz="1400" b="1" kern="1200" dirty="0"/>
            <a:t>Načelo zaštite javnog interesa i očuvanja povjerenja građana</a:t>
          </a:r>
        </a:p>
      </dsp:txBody>
      <dsp:txXfrm>
        <a:off x="6077" y="1555097"/>
        <a:ext cx="1899850" cy="1367892"/>
      </dsp:txXfrm>
    </dsp:sp>
    <dsp:sp modelId="{FA1ADCCE-3999-4EBB-87CB-6744287EE415}">
      <dsp:nvSpPr>
        <dsp:cNvPr id="0" name=""/>
        <dsp:cNvSpPr/>
      </dsp:nvSpPr>
      <dsp:spPr>
        <a:xfrm>
          <a:off x="6077" y="643169"/>
          <a:ext cx="1899850" cy="9119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63" tIns="165100" rIns="187663" bIns="1651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Čl. 7</a:t>
          </a:r>
        </a:p>
      </dsp:txBody>
      <dsp:txXfrm>
        <a:off x="6077" y="643169"/>
        <a:ext cx="1899850" cy="911928"/>
      </dsp:txXfrm>
    </dsp:sp>
    <dsp:sp modelId="{04E71549-1823-4A38-B70E-DADCDFD22087}">
      <dsp:nvSpPr>
        <dsp:cNvPr id="0" name=""/>
        <dsp:cNvSpPr/>
      </dsp:nvSpPr>
      <dsp:spPr>
        <a:xfrm>
          <a:off x="2091790" y="643169"/>
          <a:ext cx="1899850" cy="22798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63" tIns="0" rIns="18766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2</a:t>
          </a:r>
          <a:r>
            <a:rPr lang="hr-HR" sz="1400" kern="1200" dirty="0"/>
            <a:t>. </a:t>
          </a:r>
          <a:r>
            <a:rPr lang="hr-HR" sz="1400" b="1" kern="1200" dirty="0"/>
            <a:t>Načelo javnosti i </a:t>
          </a:r>
          <a:r>
            <a:rPr lang="hr-HR" sz="1400" b="1" kern="1200" dirty="0" err="1"/>
            <a:t>trransparentnosti</a:t>
          </a:r>
          <a:endParaRPr lang="hr-HR" sz="1400" b="1" kern="1200" dirty="0"/>
        </a:p>
      </dsp:txBody>
      <dsp:txXfrm>
        <a:off x="2091790" y="1555097"/>
        <a:ext cx="1899850" cy="1367892"/>
      </dsp:txXfrm>
    </dsp:sp>
    <dsp:sp modelId="{40E0A305-AA3D-410C-A5F5-9E2F6579BBD9}">
      <dsp:nvSpPr>
        <dsp:cNvPr id="0" name=""/>
        <dsp:cNvSpPr/>
      </dsp:nvSpPr>
      <dsp:spPr>
        <a:xfrm>
          <a:off x="2057916" y="643169"/>
          <a:ext cx="1899850" cy="9119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63" tIns="165100" rIns="187663" bIns="1651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Čl. 8.</a:t>
          </a:r>
        </a:p>
      </dsp:txBody>
      <dsp:txXfrm>
        <a:off x="2057916" y="643169"/>
        <a:ext cx="1899850" cy="911928"/>
      </dsp:txXfrm>
    </dsp:sp>
    <dsp:sp modelId="{A1BDE477-B56C-4373-B428-037303A41FE8}">
      <dsp:nvSpPr>
        <dsp:cNvPr id="0" name=""/>
        <dsp:cNvSpPr/>
      </dsp:nvSpPr>
      <dsp:spPr>
        <a:xfrm>
          <a:off x="4109754" y="643169"/>
          <a:ext cx="1899850" cy="22798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63" tIns="0" rIns="18766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3</a:t>
          </a:r>
          <a:r>
            <a:rPr lang="hr-HR" sz="1400" kern="1200" dirty="0"/>
            <a:t>. </a:t>
          </a:r>
          <a:r>
            <a:rPr lang="hr-HR" sz="1400" b="1" kern="1200" dirty="0"/>
            <a:t>Načelo uzornog ponašanja  </a:t>
          </a:r>
        </a:p>
      </dsp:txBody>
      <dsp:txXfrm>
        <a:off x="4109754" y="1555097"/>
        <a:ext cx="1899850" cy="1367892"/>
      </dsp:txXfrm>
    </dsp:sp>
    <dsp:sp modelId="{0FF7C46F-31A7-4F1A-888B-3B02A8341777}">
      <dsp:nvSpPr>
        <dsp:cNvPr id="0" name=""/>
        <dsp:cNvSpPr/>
      </dsp:nvSpPr>
      <dsp:spPr>
        <a:xfrm>
          <a:off x="4109754" y="643169"/>
          <a:ext cx="1899850" cy="9119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63" tIns="165100" rIns="187663" bIns="1651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Čl. 9. </a:t>
          </a:r>
        </a:p>
      </dsp:txBody>
      <dsp:txXfrm>
        <a:off x="4109754" y="643169"/>
        <a:ext cx="1899850" cy="911928"/>
      </dsp:txXfrm>
    </dsp:sp>
    <dsp:sp modelId="{7170CAEB-144B-4246-97A7-8216D3155198}">
      <dsp:nvSpPr>
        <dsp:cNvPr id="0" name=""/>
        <dsp:cNvSpPr/>
      </dsp:nvSpPr>
      <dsp:spPr>
        <a:xfrm>
          <a:off x="6161593" y="643169"/>
          <a:ext cx="1899850" cy="22798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63" tIns="0" rIns="18766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4.</a:t>
          </a:r>
          <a:r>
            <a:rPr lang="hr-HR" sz="1400" kern="1200" dirty="0"/>
            <a:t> </a:t>
          </a:r>
          <a:r>
            <a:rPr lang="hr-HR" sz="1400" b="1" kern="1200" dirty="0"/>
            <a:t>Načelo odgovornosti za rezultate</a:t>
          </a:r>
        </a:p>
      </dsp:txBody>
      <dsp:txXfrm>
        <a:off x="6161593" y="1555097"/>
        <a:ext cx="1899850" cy="1367892"/>
      </dsp:txXfrm>
    </dsp:sp>
    <dsp:sp modelId="{3B57D22B-5534-4A3E-B9A6-1CFABDFF0E1B}">
      <dsp:nvSpPr>
        <dsp:cNvPr id="0" name=""/>
        <dsp:cNvSpPr/>
      </dsp:nvSpPr>
      <dsp:spPr>
        <a:xfrm>
          <a:off x="6161593" y="643169"/>
          <a:ext cx="1899850" cy="9119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63" tIns="165100" rIns="187663" bIns="1651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Čl. 10.</a:t>
          </a:r>
        </a:p>
      </dsp:txBody>
      <dsp:txXfrm>
        <a:off x="6161593" y="643169"/>
        <a:ext cx="1899850" cy="911928"/>
      </dsp:txXfrm>
    </dsp:sp>
    <dsp:sp modelId="{5D895C14-6A17-4F22-8BA9-CBC0476AE1D4}">
      <dsp:nvSpPr>
        <dsp:cNvPr id="0" name=""/>
        <dsp:cNvSpPr/>
      </dsp:nvSpPr>
      <dsp:spPr>
        <a:xfrm>
          <a:off x="8213431" y="643169"/>
          <a:ext cx="1899850" cy="22798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63" tIns="0" rIns="18766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5.  Načelo racionalnog korištenja javnih resursa</a:t>
          </a:r>
        </a:p>
      </dsp:txBody>
      <dsp:txXfrm>
        <a:off x="8213431" y="1555097"/>
        <a:ext cx="1899850" cy="1367892"/>
      </dsp:txXfrm>
    </dsp:sp>
    <dsp:sp modelId="{C637A23C-59A5-4E22-BFCD-18EFEA98D628}">
      <dsp:nvSpPr>
        <dsp:cNvPr id="0" name=""/>
        <dsp:cNvSpPr/>
      </dsp:nvSpPr>
      <dsp:spPr>
        <a:xfrm>
          <a:off x="8213431" y="643169"/>
          <a:ext cx="1899850" cy="9119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63" tIns="165100" rIns="187663" bIns="1651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Čl. 11.</a:t>
          </a:r>
        </a:p>
      </dsp:txBody>
      <dsp:txXfrm>
        <a:off x="8213431" y="643169"/>
        <a:ext cx="1899850" cy="911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FAEDA-8D83-49AD-96D9-770894FEFF46}">
      <dsp:nvSpPr>
        <dsp:cNvPr id="0" name=""/>
        <dsp:cNvSpPr/>
      </dsp:nvSpPr>
      <dsp:spPr>
        <a:xfrm>
          <a:off x="0" y="303645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74403-CEDF-4918-8370-206F0C95D1C5}">
      <dsp:nvSpPr>
        <dsp:cNvPr id="0" name=""/>
        <dsp:cNvSpPr/>
      </dsp:nvSpPr>
      <dsp:spPr>
        <a:xfrm>
          <a:off x="345025" y="82245"/>
          <a:ext cx="4830358" cy="442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Dužnosnik pri obnašanju dužnosti </a:t>
          </a:r>
          <a:r>
            <a:rPr lang="hr-HR" sz="1500" u="sng" kern="1200"/>
            <a:t>mora</a:t>
          </a:r>
          <a:r>
            <a:rPr lang="hr-HR" sz="1500" kern="1200"/>
            <a:t> </a:t>
          </a:r>
        </a:p>
      </dsp:txBody>
      <dsp:txXfrm>
        <a:off x="366641" y="103861"/>
        <a:ext cx="4787126" cy="399568"/>
      </dsp:txXfrm>
    </dsp:sp>
    <dsp:sp modelId="{2A47D25B-751F-41F9-B32D-B868555D36C8}">
      <dsp:nvSpPr>
        <dsp:cNvPr id="0" name=""/>
        <dsp:cNvSpPr/>
      </dsp:nvSpPr>
      <dsp:spPr>
        <a:xfrm>
          <a:off x="0" y="984045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9857"/>
              <a:satOff val="-1251"/>
              <a:lumOff val="5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E135A-66A8-4226-B84A-53DFBB447399}">
      <dsp:nvSpPr>
        <dsp:cNvPr id="0" name=""/>
        <dsp:cNvSpPr/>
      </dsp:nvSpPr>
      <dsp:spPr>
        <a:xfrm>
          <a:off x="345025" y="762645"/>
          <a:ext cx="4830358" cy="442800"/>
        </a:xfrm>
        <a:prstGeom prst="round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poštivati poredak, </a:t>
          </a:r>
        </a:p>
      </dsp:txBody>
      <dsp:txXfrm>
        <a:off x="366641" y="784261"/>
        <a:ext cx="4787126" cy="399568"/>
      </dsp:txXfrm>
    </dsp:sp>
    <dsp:sp modelId="{90DD9C0B-C8A3-4941-A268-06B9F1448541}">
      <dsp:nvSpPr>
        <dsp:cNvPr id="0" name=""/>
        <dsp:cNvSpPr/>
      </dsp:nvSpPr>
      <dsp:spPr>
        <a:xfrm>
          <a:off x="0" y="1664445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9713"/>
              <a:satOff val="-2502"/>
              <a:lumOff val="10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4BC65-1E94-4773-964E-348CCD9D7258}">
      <dsp:nvSpPr>
        <dsp:cNvPr id="0" name=""/>
        <dsp:cNvSpPr/>
      </dsp:nvSpPr>
      <dsp:spPr>
        <a:xfrm>
          <a:off x="345025" y="1443045"/>
          <a:ext cx="4830358" cy="442800"/>
        </a:xfrm>
        <a:prstGeom prst="round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voditi brigu o javnom interesu </a:t>
          </a:r>
        </a:p>
      </dsp:txBody>
      <dsp:txXfrm>
        <a:off x="366641" y="1464661"/>
        <a:ext cx="4787126" cy="399568"/>
      </dsp:txXfrm>
    </dsp:sp>
    <dsp:sp modelId="{713D0055-2449-4D95-8E70-0301AA554A06}">
      <dsp:nvSpPr>
        <dsp:cNvPr id="0" name=""/>
        <dsp:cNvSpPr/>
      </dsp:nvSpPr>
      <dsp:spPr>
        <a:xfrm>
          <a:off x="0" y="2344845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9570"/>
              <a:satOff val="-3754"/>
              <a:lumOff val="159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53F8B-1D5E-4B64-9731-CDDD06EFF1BF}">
      <dsp:nvSpPr>
        <dsp:cNvPr id="0" name=""/>
        <dsp:cNvSpPr/>
      </dsp:nvSpPr>
      <dsp:spPr>
        <a:xfrm>
          <a:off x="345025" y="2123445"/>
          <a:ext cx="4830358" cy="442800"/>
        </a:xfrm>
        <a:prstGeom prst="round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čuvati povjerenje građana </a:t>
          </a:r>
        </a:p>
      </dsp:txBody>
      <dsp:txXfrm>
        <a:off x="366641" y="2145061"/>
        <a:ext cx="4787126" cy="399568"/>
      </dsp:txXfrm>
    </dsp:sp>
    <dsp:sp modelId="{88F4AA3F-53B3-410A-9F84-5FAF26206249}">
      <dsp:nvSpPr>
        <dsp:cNvPr id="0" name=""/>
        <dsp:cNvSpPr/>
      </dsp:nvSpPr>
      <dsp:spPr>
        <a:xfrm>
          <a:off x="0" y="3025245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9426"/>
              <a:satOff val="-5005"/>
              <a:lumOff val="21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9BC08-66B2-48D5-B6CA-B45B8FC3F110}">
      <dsp:nvSpPr>
        <dsp:cNvPr id="0" name=""/>
        <dsp:cNvSpPr/>
      </dsp:nvSpPr>
      <dsp:spPr>
        <a:xfrm>
          <a:off x="345025" y="2803845"/>
          <a:ext cx="4830358" cy="442800"/>
        </a:xfrm>
        <a:prstGeom prst="round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osiguravati jednakost svih pred zakonom.</a:t>
          </a:r>
        </a:p>
      </dsp:txBody>
      <dsp:txXfrm>
        <a:off x="366641" y="2825461"/>
        <a:ext cx="4787126" cy="399568"/>
      </dsp:txXfrm>
    </dsp:sp>
    <dsp:sp modelId="{3EDB984E-C794-464D-9547-6431FDCACEFB}">
      <dsp:nvSpPr>
        <dsp:cNvPr id="0" name=""/>
        <dsp:cNvSpPr/>
      </dsp:nvSpPr>
      <dsp:spPr>
        <a:xfrm>
          <a:off x="0" y="3705645"/>
          <a:ext cx="6900512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12420" rIns="535556" bIns="10668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i="1" kern="1200" dirty="0"/>
            <a:t>dužan paziti na očuvanje vlastitog integriteta, izbjegavati situacije koje narušavaju njegovu objektivnost i nepristranost u obnašanju dužnosti te upravljati sukobom interesa.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i="1" kern="1200" dirty="0"/>
            <a:t>Pri obnašanju dužnosti, dužnosnik se mora ponašati na način kojim čuva i unaprjeđuje povjerenje javnosti u integritet, nepristranost i učinkovitost tijela izvršne vlasti u kojem obnaša dužnost.</a:t>
          </a:r>
        </a:p>
      </dsp:txBody>
      <dsp:txXfrm>
        <a:off x="0" y="3705645"/>
        <a:ext cx="6900512" cy="1748250"/>
      </dsp:txXfrm>
    </dsp:sp>
    <dsp:sp modelId="{69D6AA35-A121-461B-8CD7-3CD8A1584806}">
      <dsp:nvSpPr>
        <dsp:cNvPr id="0" name=""/>
        <dsp:cNvSpPr/>
      </dsp:nvSpPr>
      <dsp:spPr>
        <a:xfrm>
          <a:off x="345025" y="3484245"/>
          <a:ext cx="4830358" cy="4428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 dirty="0"/>
            <a:t>KAKO:</a:t>
          </a:r>
          <a:endParaRPr lang="hr-HR" sz="1500" kern="1200" dirty="0"/>
        </a:p>
      </dsp:txBody>
      <dsp:txXfrm>
        <a:off x="366641" y="3505861"/>
        <a:ext cx="4787126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D94C7-8EF4-4890-857E-2655F0295D64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9DFFB-013C-44FF-B099-9E72706A3086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svim nastupima i djelovanjima treba iznositi stavove tijela u kojem obnaša dužnost u skladu s propisima, ovlastima i Kodeksom ponašanja te osiguravati transparentnost u obnašanju dužnosti i transparentnost tijela u kojem obnaša dužnost.</a:t>
          </a:r>
        </a:p>
      </dsp:txBody>
      <dsp:txXfrm>
        <a:off x="0" y="0"/>
        <a:ext cx="6900512" cy="2768070"/>
      </dsp:txXfrm>
    </dsp:sp>
    <dsp:sp modelId="{C6DF5105-0522-4ABE-9E9C-5D3025833DB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F9133-DDF1-43FA-B354-3CA08FDB987F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skladu sa svojim ovlastima, dužan je javnosti pravovremeno pružiti potrebne informacije vezane uz dužnost koju obnaša i svoje vlastito postupanje, ako to nije u suprotnosti s posebnim propisima, razmotriti prijedloge i mišljenja te biti spreman obrazložiti svoje odluke i ponašanje.</a:t>
          </a:r>
        </a:p>
      </dsp:txBody>
      <dsp:txXfrm>
        <a:off x="0" y="2768070"/>
        <a:ext cx="6900512" cy="27680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58A07-47F7-411D-A6E1-41498D286ED7}">
      <dsp:nvSpPr>
        <dsp:cNvPr id="0" name=""/>
        <dsp:cNvSpPr/>
      </dsp:nvSpPr>
      <dsp:spPr>
        <a:xfrm>
          <a:off x="0" y="1801"/>
          <a:ext cx="1092782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FE82E-AE64-4C46-80F6-FC5D1AF21E6E}">
      <dsp:nvSpPr>
        <dsp:cNvPr id="0" name=""/>
        <dsp:cNvSpPr/>
      </dsp:nvSpPr>
      <dsp:spPr>
        <a:xfrm>
          <a:off x="0" y="1801"/>
          <a:ext cx="10927829" cy="12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Dužnosnik treba biti uljudan, dostojanstven i profesionalan kako u svojim odnosima s </a:t>
          </a:r>
          <a:r>
            <a:rPr lang="hr-HR" sz="2400" b="1" kern="1200" dirty="0"/>
            <a:t>građanima i medijim</a:t>
          </a:r>
          <a:r>
            <a:rPr lang="hr-HR" sz="2400" kern="1200" dirty="0"/>
            <a:t>a, tako i u svojim odnosima </a:t>
          </a:r>
          <a:r>
            <a:rPr lang="hr-HR" sz="2400" b="1" kern="1200" dirty="0"/>
            <a:t>s ostalim dužnosnicima, službenicima i namještenicima</a:t>
          </a:r>
          <a:r>
            <a:rPr lang="hr-HR" sz="2400" kern="1200" dirty="0"/>
            <a:t>.</a:t>
          </a:r>
          <a:endParaRPr lang="en-US" sz="2400" kern="1200" dirty="0"/>
        </a:p>
      </dsp:txBody>
      <dsp:txXfrm>
        <a:off x="0" y="1801"/>
        <a:ext cx="10927829" cy="1228600"/>
      </dsp:txXfrm>
    </dsp:sp>
    <dsp:sp modelId="{E21A71CC-3849-415E-B824-AAED92BA8A70}">
      <dsp:nvSpPr>
        <dsp:cNvPr id="0" name=""/>
        <dsp:cNvSpPr/>
      </dsp:nvSpPr>
      <dsp:spPr>
        <a:xfrm>
          <a:off x="0" y="1230402"/>
          <a:ext cx="10927829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27776-5C6C-436E-99D3-3A0592A79878}">
      <dsp:nvSpPr>
        <dsp:cNvPr id="0" name=""/>
        <dsp:cNvSpPr/>
      </dsp:nvSpPr>
      <dsp:spPr>
        <a:xfrm>
          <a:off x="0" y="1230402"/>
          <a:ext cx="10927829" cy="12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Pri korištenju bilo kojeg sredstva </a:t>
          </a:r>
          <a:r>
            <a:rPr lang="hr-HR" sz="2400" b="1" kern="1200" dirty="0"/>
            <a:t>komunikacije</a:t>
          </a:r>
          <a:r>
            <a:rPr lang="hr-HR" sz="2400" kern="1200" dirty="0"/>
            <a:t>, uključujući i komunikaciju na društvenim mrežama, dužnosnik je dužan čuvati osobni ugled i ugled tijela izvršne vlasti u kojem obnaša dužnost.</a:t>
          </a:r>
          <a:endParaRPr lang="en-US" sz="2400" kern="1200" dirty="0"/>
        </a:p>
      </dsp:txBody>
      <dsp:txXfrm>
        <a:off x="0" y="1230402"/>
        <a:ext cx="10927829" cy="1228600"/>
      </dsp:txXfrm>
    </dsp:sp>
    <dsp:sp modelId="{82A4BBF6-F8F5-4E78-98F8-C7A2EE0DF87B}">
      <dsp:nvSpPr>
        <dsp:cNvPr id="0" name=""/>
        <dsp:cNvSpPr/>
      </dsp:nvSpPr>
      <dsp:spPr>
        <a:xfrm>
          <a:off x="0" y="2459002"/>
          <a:ext cx="10927829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17678-0806-4BB7-955B-7A0A4A087A5E}">
      <dsp:nvSpPr>
        <dsp:cNvPr id="0" name=""/>
        <dsp:cNvSpPr/>
      </dsp:nvSpPr>
      <dsp:spPr>
        <a:xfrm>
          <a:off x="0" y="2459002"/>
          <a:ext cx="10927829" cy="12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Dužnosnik vlastitim primjerom </a:t>
          </a:r>
          <a:r>
            <a:rPr lang="hr-HR" sz="2400" b="1" kern="1200" dirty="0"/>
            <a:t>potiče</a:t>
          </a:r>
          <a:r>
            <a:rPr lang="hr-HR" sz="2400" kern="1200" dirty="0"/>
            <a:t> službenike i namještenike na </a:t>
          </a:r>
          <a:r>
            <a:rPr lang="hr-HR" sz="2400" i="1" kern="1200" dirty="0"/>
            <a:t>kvalitetno i učinkovito obavljanje zadataka, dobre međuljudske odnose, kolegijalnost i suradnju te odgovoran odnos prema građanima.</a:t>
          </a:r>
          <a:endParaRPr lang="en-US" sz="2400" kern="1200" dirty="0"/>
        </a:p>
      </dsp:txBody>
      <dsp:txXfrm>
        <a:off x="0" y="2459002"/>
        <a:ext cx="10927829" cy="12286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23BB8-9CF6-4712-BC49-6A34CCBEA89C}">
      <dsp:nvSpPr>
        <dsp:cNvPr id="0" name=""/>
        <dsp:cNvSpPr/>
      </dsp:nvSpPr>
      <dsp:spPr>
        <a:xfrm>
          <a:off x="606042" y="45903"/>
          <a:ext cx="2127695" cy="12152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Informiranje o načelima i prav ima upoznavanje s Kodeksom, edukacija i kontinuirana edukacija (čl. 12) </a:t>
          </a:r>
          <a:endParaRPr lang="en-US" sz="1100" kern="1200" dirty="0"/>
        </a:p>
      </dsp:txBody>
      <dsp:txXfrm>
        <a:off x="606042" y="45903"/>
        <a:ext cx="2127695" cy="1215244"/>
      </dsp:txXfrm>
    </dsp:sp>
    <dsp:sp modelId="{567733A2-BB16-47FC-B611-C2BD9E277AED}">
      <dsp:nvSpPr>
        <dsp:cNvPr id="0" name=""/>
        <dsp:cNvSpPr/>
      </dsp:nvSpPr>
      <dsp:spPr>
        <a:xfrm>
          <a:off x="2951187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Zakonitost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Odazvati se i surađivati sa svim neovisnim tijelima koja nadziru ili postupaju u skladu s propisima iz čl. 4. Kodeksa te poštivati odluke tih tijela i sudske odluke (čl. 13) </a:t>
          </a:r>
          <a:endParaRPr lang="en-US" sz="1100" kern="1200" dirty="0"/>
        </a:p>
      </dsp:txBody>
      <dsp:txXfrm>
        <a:off x="2951187" y="1178"/>
        <a:ext cx="2174490" cy="1304694"/>
      </dsp:txXfrm>
    </dsp:sp>
    <dsp:sp modelId="{282BF8AE-F2B1-4425-8589-DAEDDF9649B1}">
      <dsp:nvSpPr>
        <dsp:cNvPr id="0" name=""/>
        <dsp:cNvSpPr/>
      </dsp:nvSpPr>
      <dsp:spPr>
        <a:xfrm>
          <a:off x="5343127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 dirty="0">
              <a:solidFill>
                <a:srgbClr val="FF0000"/>
              </a:solidFill>
            </a:rPr>
            <a:t>Deklariranje interesa i imovine </a:t>
          </a:r>
          <a:r>
            <a:rPr lang="hr-HR" sz="1100" i="1" kern="1200" dirty="0"/>
            <a:t>- </a:t>
          </a:r>
          <a:r>
            <a:rPr lang="hr-HR" sz="1100" i="1" kern="1200" noProof="0" dirty="0"/>
            <a:t>ne smije svoj privatni interes staviti ispred javnog interesa.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noProof="0" dirty="0"/>
            <a:t>(čl. 14) </a:t>
          </a:r>
          <a:endParaRPr lang="hr-HR" sz="1100" kern="1200" noProof="0" dirty="0"/>
        </a:p>
      </dsp:txBody>
      <dsp:txXfrm>
        <a:off x="5343127" y="1178"/>
        <a:ext cx="2174490" cy="1304694"/>
      </dsp:txXfrm>
    </dsp:sp>
    <dsp:sp modelId="{50E2E30F-5898-43BA-AAE3-468DB9C3C190}">
      <dsp:nvSpPr>
        <dsp:cNvPr id="0" name=""/>
        <dsp:cNvSpPr/>
      </dsp:nvSpPr>
      <dsp:spPr>
        <a:xfrm>
          <a:off x="7735066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Zabrana primanja darova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- U skladu sa ZSSI i Uredbom Vlade (čl. 15) </a:t>
          </a:r>
          <a:endParaRPr lang="en-US" sz="1100" kern="1200" dirty="0"/>
        </a:p>
      </dsp:txBody>
      <dsp:txXfrm>
        <a:off x="7735066" y="1178"/>
        <a:ext cx="2174490" cy="1304694"/>
      </dsp:txXfrm>
    </dsp:sp>
    <dsp:sp modelId="{1B55A8B3-BF23-4D88-B304-893B9069E820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Obnašanje drugih funkcija i ostalih poslova (čl. 16) – u skladu sa ZSSI i drugim propisima  </a:t>
          </a:r>
          <a:endParaRPr lang="en-US" sz="1100" kern="1200" dirty="0"/>
        </a:p>
      </dsp:txBody>
      <dsp:txXfrm>
        <a:off x="582645" y="1523321"/>
        <a:ext cx="2174490" cy="1304694"/>
      </dsp:txXfrm>
    </dsp:sp>
    <dsp:sp modelId="{4D32A709-AA00-4925-BB5A-A4424E32BF6D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Ograničenja nakon prestanka dužnosti (čl. 17) – u skladu sa ZSSI </a:t>
          </a:r>
          <a:endParaRPr lang="en-US" sz="1100" kern="1200" dirty="0"/>
        </a:p>
      </dsp:txBody>
      <dsp:txXfrm>
        <a:off x="2974584" y="1523321"/>
        <a:ext cx="2174490" cy="1304694"/>
      </dsp:txXfrm>
    </dsp:sp>
    <dsp:sp modelId="{27F7C6FA-5322-484E-8E3F-8B2FDE39FAB6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Kontakti s trećim osobama (čl. 18)  - Zakon o lobiranju (u pripremi)</a:t>
          </a:r>
          <a:endParaRPr lang="en-US" sz="1100" kern="1200" dirty="0"/>
        </a:p>
      </dsp:txBody>
      <dsp:txXfrm>
        <a:off x="5366524" y="1523321"/>
        <a:ext cx="2174490" cy="1304694"/>
      </dsp:txXfrm>
    </dsp:sp>
    <dsp:sp modelId="{1B4DD1B2-2BB0-45A5-8EA8-18CFC36B853A}">
      <dsp:nvSpPr>
        <dsp:cNvPr id="0" name=""/>
        <dsp:cNvSpPr/>
      </dsp:nvSpPr>
      <dsp:spPr>
        <a:xfrm>
          <a:off x="7801192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Službena putovanja (čl. 19)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(dostojanstvo, informiranje i efikasnost)  </a:t>
          </a:r>
          <a:endParaRPr lang="en-US" sz="1100" kern="1200" dirty="0"/>
        </a:p>
      </dsp:txBody>
      <dsp:txXfrm>
        <a:off x="7801192" y="1523321"/>
        <a:ext cx="2174490" cy="1304694"/>
      </dsp:txXfrm>
    </dsp:sp>
    <dsp:sp modelId="{E92D33D5-0766-4712-8369-6E48FECB337D}">
      <dsp:nvSpPr>
        <dsp:cNvPr id="0" name=""/>
        <dsp:cNvSpPr/>
      </dsp:nvSpPr>
      <dsp:spPr>
        <a:xfrm>
          <a:off x="1812798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Postupanje s povjerljivim podacima i informacijama (čl. 20) </a:t>
          </a:r>
          <a:endParaRPr lang="en-US" sz="1100" kern="1200" dirty="0"/>
        </a:p>
      </dsp:txBody>
      <dsp:txXfrm>
        <a:off x="1812798" y="3045465"/>
        <a:ext cx="2174490" cy="1304694"/>
      </dsp:txXfrm>
    </dsp:sp>
    <dsp:sp modelId="{8D24D3B7-0361-4765-957D-87CB76032FE7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Nagrade i priznanja (čl. 21)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 (ne izložiti se ovisnosti, primjena ZSSI) </a:t>
          </a:r>
          <a:endParaRPr lang="en-US" sz="1100" kern="1200" dirty="0"/>
        </a:p>
      </dsp:txBody>
      <dsp:txXfrm>
        <a:off x="4170554" y="3045465"/>
        <a:ext cx="2174490" cy="1304694"/>
      </dsp:txXfrm>
    </dsp:sp>
    <dsp:sp modelId="{CBF2934B-031E-4C00-8758-3E716A7BB6CC}">
      <dsp:nvSpPr>
        <dsp:cNvPr id="0" name=""/>
        <dsp:cNvSpPr/>
      </dsp:nvSpPr>
      <dsp:spPr>
        <a:xfrm>
          <a:off x="6562494" y="3045465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Odabir savjetnika i članova savjetodavnih i stručnih tijela (čl. 22)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i="1" kern="1200" dirty="0"/>
            <a:t> (zahtjevi posla, stručnost i profesionalno iskustvo te integritet kandidata; informiranje; Zakon o Vladi, ZPPI)</a:t>
          </a:r>
          <a:endParaRPr lang="en-US" sz="1100" kern="1200" dirty="0"/>
        </a:p>
      </dsp:txBody>
      <dsp:txXfrm>
        <a:off x="656249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1515-0B57-44C7-AEA6-3AD63901D923}" type="datetimeFigureOut">
              <a:rPr lang="hr-HR" smtClean="0"/>
              <a:t>6.7.2023.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182-B4F5-4CE1-9371-D0205D28C1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050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1515-0B57-44C7-AEA6-3AD63901D923}" type="datetimeFigureOut">
              <a:rPr lang="hr-HR" smtClean="0"/>
              <a:t>6.7.2023.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182-B4F5-4CE1-9371-D0205D28C1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10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1515-0B57-44C7-AEA6-3AD63901D923}" type="datetimeFigureOut">
              <a:rPr lang="hr-HR" smtClean="0"/>
              <a:t>6.7.2023.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182-B4F5-4CE1-9371-D0205D28C1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44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1515-0B57-44C7-AEA6-3AD63901D923}" type="datetimeFigureOut">
              <a:rPr lang="hr-HR" smtClean="0"/>
              <a:t>6.7.2023.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182-B4F5-4CE1-9371-D0205D28C1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342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1515-0B57-44C7-AEA6-3AD63901D923}" type="datetimeFigureOut">
              <a:rPr lang="hr-HR" smtClean="0"/>
              <a:t>6.7.2023.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182-B4F5-4CE1-9371-D0205D28C1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3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1515-0B57-44C7-AEA6-3AD63901D923}" type="datetimeFigureOut">
              <a:rPr lang="hr-HR" smtClean="0"/>
              <a:t>6.7.2023.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182-B4F5-4CE1-9371-D0205D28C1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99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1515-0B57-44C7-AEA6-3AD63901D923}" type="datetimeFigureOut">
              <a:rPr lang="hr-HR" smtClean="0"/>
              <a:t>6.7.2023.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182-B4F5-4CE1-9371-D0205D28C1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959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1515-0B57-44C7-AEA6-3AD63901D923}" type="datetimeFigureOut">
              <a:rPr lang="hr-HR" smtClean="0"/>
              <a:t>6.7.2023.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182-B4F5-4CE1-9371-D0205D28C1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64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1515-0B57-44C7-AEA6-3AD63901D923}" type="datetimeFigureOut">
              <a:rPr lang="hr-HR" smtClean="0"/>
              <a:t>6.7.2023.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182-B4F5-4CE1-9371-D0205D28C1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069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1515-0B57-44C7-AEA6-3AD63901D923}" type="datetimeFigureOut">
              <a:rPr lang="hr-HR" smtClean="0"/>
              <a:t>6.7.2023.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182-B4F5-4CE1-9371-D0205D28C1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47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1515-0B57-44C7-AEA6-3AD63901D923}" type="datetimeFigureOut">
              <a:rPr lang="hr-HR" smtClean="0"/>
              <a:t>6.7.2023.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182-B4F5-4CE1-9371-D0205D28C1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16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1515-0B57-44C7-AEA6-3AD63901D923}" type="datetimeFigureOut">
              <a:rPr lang="hr-HR" smtClean="0"/>
              <a:t>6.7.2023.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F182-B4F5-4CE1-9371-D0205D28C1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19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0628A-22E9-42D9-9BB5-60BA804A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 fontAlgn="base">
              <a:spcBef>
                <a:spcPts val="765"/>
              </a:spcBef>
              <a:spcAft>
                <a:spcPts val="800"/>
              </a:spcAft>
            </a:pPr>
            <a:br>
              <a:rPr lang="hr-HR" sz="23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3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3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PRIMJENA KODEKSA</a:t>
            </a:r>
            <a:br>
              <a:rPr lang="hr-HR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3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PONAŠANJA DRŽAVNIH DUŽNOSNIKA U TIJELIMA IZVRŠNE VLASTI I NJIHOVE OBVEZE</a:t>
            </a:r>
            <a:br>
              <a:rPr lang="hr-HR" sz="23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23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B0BC8-0933-4ECE-8C9B-9EAC72DCC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hr-HR" sz="1500" i="1" dirty="0">
                <a:solidFill>
                  <a:srgbClr val="FFFFFF"/>
                </a:solidFill>
              </a:rPr>
              <a:t>Vijeće za provedbu Kodeksa</a:t>
            </a:r>
          </a:p>
          <a:p>
            <a:pPr algn="l"/>
            <a:r>
              <a:rPr lang="hr-HR" sz="1500" dirty="0">
                <a:solidFill>
                  <a:srgbClr val="FFFFFF"/>
                </a:solidFill>
              </a:rPr>
              <a:t>Izv. prof. dr. sc. Sunčana Roksandić</a:t>
            </a:r>
          </a:p>
          <a:p>
            <a:pPr algn="l"/>
            <a:r>
              <a:rPr lang="hr-HR" sz="1500" dirty="0">
                <a:solidFill>
                  <a:srgbClr val="FFFFFF"/>
                </a:solidFill>
              </a:rPr>
              <a:t>Prof. dr. sc. Gordana Marčetić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9AE1C-0CE1-7B1F-A206-5D248F09A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6573907" y="666286"/>
            <a:ext cx="5163022" cy="51474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7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80EAA8-6C00-23D9-BADC-41FE7F41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hr-HR" sz="5400" dirty="0"/>
              <a:t>Edukacije i informiranje državnih dužnosnika</a:t>
            </a:r>
            <a:endParaRPr lang="en-US" sz="5400" dirty="0"/>
          </a:p>
        </p:txBody>
      </p:sp>
      <p:pic>
        <p:nvPicPr>
          <p:cNvPr id="5" name="Picture 4" descr="An arrow pointing right">
            <a:extLst>
              <a:ext uri="{FF2B5EF4-FFF2-40B4-BE49-F238E27FC236}">
                <a16:creationId xmlns:a16="http://schemas.microsoft.com/office/drawing/2014/main" id="{3B2A8470-FBF4-4C74-1736-146E10B8B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2" r="48849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94B8D7-C2C0-5EC4-32DE-E5A95E17A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1900" dirty="0"/>
              <a:t>Dužnosnik se putem sustavnog informiranja i edukacija upoznaje sa sadržajem Kodeksa te propisima i obvezama u području suzbijanja korupcije</a:t>
            </a:r>
          </a:p>
          <a:p>
            <a:pPr lvl="1" algn="just"/>
            <a:r>
              <a:rPr lang="hr-HR" sz="1500" dirty="0"/>
              <a:t>Osobito u području s</a:t>
            </a:r>
            <a:r>
              <a:rPr lang="hr-HR" sz="15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prječavanja sukoba interesa, osiguravanja prava na pristup informacijama, fiskalne odgovornosti, kaznene odgovornosti, zaštite  zviždača i dr. (60 dana od preuzimanja dužnosti)</a:t>
            </a:r>
            <a:endParaRPr lang="hr-H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r-HR" sz="1900" dirty="0"/>
              <a:t>Ponudu edukacija utvrđuje Vijeće u suradnji s nadležnim tijelima vezano uz primjenu pojedinih propisa iz antikorupcijskog zakonodavstva, tijelima za edukaciju (Pravosudna akademija, DŠJU i dr.) te akademskim i drugim institucijama</a:t>
            </a:r>
          </a:p>
          <a:p>
            <a:pPr algn="just"/>
            <a:r>
              <a:rPr lang="hr-HR" sz="1900" i="1" dirty="0"/>
              <a:t>Online</a:t>
            </a:r>
            <a:r>
              <a:rPr lang="hr-HR" sz="1900" dirty="0"/>
              <a:t> i fizičke edukacije, krojene edukacije </a:t>
            </a:r>
          </a:p>
          <a:p>
            <a:pPr algn="just"/>
            <a:r>
              <a:rPr lang="hr-HR" sz="1900" dirty="0"/>
              <a:t>Planirano: jesen 2023.</a:t>
            </a:r>
          </a:p>
          <a:p>
            <a:pPr algn="just"/>
            <a:r>
              <a:rPr lang="hr-HR" sz="1900" dirty="0"/>
              <a:t>Smjernice o načelnim pitanjima </a:t>
            </a:r>
          </a:p>
          <a:p>
            <a:pPr algn="just"/>
            <a:r>
              <a:rPr lang="hr-HR" sz="1900" dirty="0"/>
              <a:t>Informiranje o promjenama u antikorupcijskom zakonodavstvu.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0909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AAF4F1-7B0D-341F-DC33-63BC79B0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/>
              <a:t>EDUKACIJE - TEME </a:t>
            </a:r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5112C23-AEFF-9D28-EA21-45DA75CA6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3165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96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613576E-9938-9553-7954-D9A1971F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hr-HR" sz="3200" dirty="0">
                <a:solidFill>
                  <a:srgbClr val="FFFFFF"/>
                </a:solidFill>
              </a:rPr>
              <a:t>Odnos Kodeksa i Zakona o sprječavanju sukoba interesa / Vijeća i POSI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EAE61AF-F188-377D-F2FD-FBE661AF9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 fontScale="85000" lnSpcReduction="10000"/>
          </a:bodyPr>
          <a:lstStyle/>
          <a:p>
            <a:r>
              <a:rPr lang="hr-HR" sz="1700" dirty="0"/>
              <a:t>Kodeks (</a:t>
            </a:r>
            <a:r>
              <a:rPr lang="hr-HR" sz="1700" i="1" dirty="0" err="1"/>
              <a:t>soft</a:t>
            </a:r>
            <a:r>
              <a:rPr lang="hr-HR" sz="1700" i="1" dirty="0"/>
              <a:t> </a:t>
            </a:r>
            <a:r>
              <a:rPr lang="hr-HR" sz="1700" i="1" dirty="0" err="1"/>
              <a:t>law</a:t>
            </a:r>
            <a:r>
              <a:rPr lang="hr-HR" sz="1700" dirty="0"/>
              <a:t>) – preventivni instrument i osiguravanje interne podrške, obvezujući / samo za dužnosnike izvršne vlasti </a:t>
            </a:r>
          </a:p>
          <a:p>
            <a:r>
              <a:rPr lang="hr-HR" sz="1700" dirty="0"/>
              <a:t>pravila ponašanja izvedena iz zakona, a osobito ZSSI</a:t>
            </a:r>
          </a:p>
          <a:p>
            <a:r>
              <a:rPr lang="hr-HR" sz="1700" dirty="0"/>
              <a:t>Vijeće – savjetodavno tijelo, ne postupa prema predstavkama ili zahtjevima – daje mišljenja, educira, informira i sl. </a:t>
            </a:r>
          </a:p>
          <a:p>
            <a:r>
              <a:rPr lang="hr-HR" sz="1700" dirty="0"/>
              <a:t>Ne zamjenjuje POSI niti utječe na primjenu ZSSI – naglasak je na prevenciji kroz promicanje etičkih standarda i edukaciju u odnosu na dužnosnike izvršne vlasti </a:t>
            </a:r>
            <a:endParaRPr lang="en-US" sz="1700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BBF0212-18FE-AE50-F9E9-BB97471DF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 fontScale="85000" lnSpcReduction="10000"/>
          </a:bodyPr>
          <a:lstStyle/>
          <a:p>
            <a:r>
              <a:rPr lang="hr-HR" sz="2000" dirty="0"/>
              <a:t>ZSSI – zakonske odredbe, obvezujuće  / širok opseg primjene na dužnosnike svih razina vlasti </a:t>
            </a:r>
          </a:p>
          <a:p>
            <a:r>
              <a:rPr lang="hr-HR" sz="2000" dirty="0"/>
              <a:t>Samostalno propisuje obvezujuća ponašanja i zabrane za dužnosnike </a:t>
            </a:r>
          </a:p>
          <a:p>
            <a:r>
              <a:rPr lang="hr-HR" sz="2000" dirty="0"/>
              <a:t>ZOSI – neovisno tijelo koje provodi postupke u odnosu na postupanje dužnosnika – na vlastitu inicijativu ili na temelju prijave - obvezujuće odluke, mogućnost sankcioniranja, sudska kontrola </a:t>
            </a:r>
          </a:p>
          <a:p>
            <a:r>
              <a:rPr lang="hr-HR" sz="2000" dirty="0"/>
              <a:t>Provedba Kodeksa bi trebala poduprijeti primjenu ZSSI kroz jačanje integriteta dužnosnika izvršne vlasti, ispunjavanju njihovih obaveza te smanjenim brojem predmeta pred ZSSI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6592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61109-8E33-11B4-0BA3-D2B1C0AB6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749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282FF7-B2A7-5BCB-AC00-EBE62C90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DIO II. ETIČKA NAČELA I PRAVILA PONAŠANJA IZ KODEKSA</a:t>
            </a:r>
          </a:p>
        </p:txBody>
      </p:sp>
    </p:spTree>
    <p:extLst>
      <p:ext uri="{BB962C8B-B14F-4D97-AF65-F5344CB8AC3E}">
        <p14:creationId xmlns:p14="http://schemas.microsoft.com/office/powerpoint/2010/main" val="16883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FF120E-142D-E36D-309E-7D56778C5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23BD3-594E-4367-95E9-DD7D5246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ETIČKA NAČELA </a:t>
            </a:r>
            <a:r>
              <a:rPr lang="hr-HR" sz="1200" dirty="0"/>
              <a:t>(čl. 5) </a:t>
            </a: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0FA68-72F4-4B9F-83F3-DD8595A39CD5}"/>
              </a:ext>
            </a:extLst>
          </p:cNvPr>
          <p:cNvSpPr/>
          <p:nvPr/>
        </p:nvSpPr>
        <p:spPr>
          <a:xfrm>
            <a:off x="3015343" y="6305814"/>
            <a:ext cx="5952067" cy="423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r-HR"/>
              <a:t>UPRAVLJANJE SUKOBOM INTERESA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5BA2B97-9BDD-64AA-A86E-5BACAE5A3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861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2373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BDE9E-67B1-48F9-9A2E-0302174C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tx2"/>
                </a:solidFill>
              </a:rPr>
              <a:t>ETIČKA NAČELA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087500-18F9-4684-A890-C4B3A7903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508268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10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627E5-3F49-41AC-B13C-9062B96E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Načelo zaštite javnog interesa i očuvanja povjerenja građana (čl. 7)</a:t>
            </a:r>
            <a:br>
              <a:rPr lang="en-US" sz="34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47EB1B-87D9-4C10-BB4E-CAB802EC8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54938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968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3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EA29A-E6C5-470F-A50B-3E5B20A0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Načelo javnosti i transparentnosti (čl. 8)</a:t>
            </a:r>
            <a:br>
              <a:rPr lang="en-US" sz="31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7E9C1D-2399-484C-8675-209A23C19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4921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95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C8D76-1034-4B01-A15E-94FA24EB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hr-HR" sz="4000" b="1" dirty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Načelo uzornog ponašanja (čl. 9)</a:t>
            </a:r>
            <a:br>
              <a:rPr lang="hr-HR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86A3EB-9B06-D53D-AEAF-79E4A88BC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61769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226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aslov 9">
            <a:extLst>
              <a:ext uri="{FF2B5EF4-FFF2-40B4-BE49-F238E27FC236}">
                <a16:creationId xmlns:a16="http://schemas.microsoft.com/office/drawing/2014/main" id="{01FBEF8A-456C-03A1-11A0-FCFFC07A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Načelo odgovornosti za rezultate (čl. 10) 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CA5A-5537-40F8-A907-E67B549B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Dužnosnik j dužan </a:t>
            </a:r>
            <a:r>
              <a:rPr lang="hr-HR" sz="20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aktivno pridonositi </a:t>
            </a:r>
            <a:r>
              <a:rPr lang="hr-H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ostvarivanju Programa Vlade RH, strateških dokumenata Vlade RH te Hrvatskoga sabora, kao i misije i vizije tijela izvršne vlasti u kojem obnaša dužnost te je osobno odgovoran za njihovo izvršenje u dijelu za koji je nadležan i u skladu s ovlastima.</a:t>
            </a:r>
            <a:endParaRPr lang="hr-H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29" name="Picture 28" descr="An arrow pointing right">
            <a:extLst>
              <a:ext uri="{FF2B5EF4-FFF2-40B4-BE49-F238E27FC236}">
                <a16:creationId xmlns:a16="http://schemas.microsoft.com/office/drawing/2014/main" id="{4FB3512B-05E3-63C0-7D85-21D560A7D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7" r="48705" b="-1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4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1BFEE1-D783-FCEF-4DC1-4FE99BF8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Sadržaj 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EF1BCF-9C3A-9DF1-1435-8DE9FED6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algn="just"/>
            <a:r>
              <a:rPr lang="hr-HR" sz="2000" dirty="0"/>
              <a:t>Upoznavanje s Kodeksom ponašanja državnih dužnosnika u tijelima izvršne vlasti (NN 54/2022) u odnosu na:</a:t>
            </a:r>
          </a:p>
          <a:p>
            <a:pPr lvl="1" algn="just"/>
            <a:r>
              <a:rPr lang="hr-HR" sz="2000" dirty="0"/>
              <a:t>etička načela i pravila ponašanja</a:t>
            </a:r>
          </a:p>
          <a:p>
            <a:pPr lvl="1" algn="just"/>
            <a:r>
              <a:rPr lang="hr-HR" sz="2000" dirty="0"/>
              <a:t>obveze, mogućnosti i edukaciju </a:t>
            </a:r>
          </a:p>
          <a:p>
            <a:pPr lvl="1" algn="just"/>
            <a:r>
              <a:rPr lang="hr-HR" sz="2000" dirty="0"/>
              <a:t>ulogu i rad Vijeća za provedbu Kodeksa </a:t>
            </a:r>
            <a:endParaRPr lang="en-US" sz="2000" dirty="0"/>
          </a:p>
          <a:p>
            <a:pPr algn="just"/>
            <a:r>
              <a:rPr lang="hr-HR" sz="2000" dirty="0"/>
              <a:t>Informiranje i edukacija</a:t>
            </a:r>
          </a:p>
        </p:txBody>
      </p:sp>
    </p:spTree>
    <p:extLst>
      <p:ext uri="{BB962C8B-B14F-4D97-AF65-F5344CB8AC3E}">
        <p14:creationId xmlns:p14="http://schemas.microsoft.com/office/powerpoint/2010/main" val="2121496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slov 8">
            <a:extLst>
              <a:ext uri="{FF2B5EF4-FFF2-40B4-BE49-F238E27FC236}">
                <a16:creationId xmlns:a16="http://schemas.microsoft.com/office/drawing/2014/main" id="{9C57988F-960B-826A-00E9-7358AC3A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 dirty="0">
                <a:solidFill>
                  <a:srgbClr val="FFFFFF"/>
                </a:solidFill>
              </a:rPr>
              <a:t>Načelo racionalnog korištenja javnih resursa (čl. 11)  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1C168B95-4081-BD7D-6DE3-FAA211E7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Dužnosnik je dužan </a:t>
            </a:r>
            <a:r>
              <a:rPr lang="hr-HR" sz="20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osigurati da se ljudskim i materijalnim resursima </a:t>
            </a:r>
            <a:r>
              <a:rPr lang="hr-H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upravlja i koristi na </a:t>
            </a:r>
            <a:r>
              <a:rPr lang="hr-HR" sz="20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zakonit,  učinkovit, djelotvoran i  ekonomičan </a:t>
            </a:r>
            <a:r>
              <a:rPr lang="hr-H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način, isključivo u cilju ostvarenja javnog interesa.</a:t>
            </a:r>
            <a:endParaRPr lang="hr-H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28" name="Picture 27" descr="An arrow pointing right">
            <a:extLst>
              <a:ext uri="{FF2B5EF4-FFF2-40B4-BE49-F238E27FC236}">
                <a16:creationId xmlns:a16="http://schemas.microsoft.com/office/drawing/2014/main" id="{89A481E1-7DAC-AD4A-7FA9-59CB20488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7" r="48705" b="-1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5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6FAD-26B6-46C8-9501-08BA2202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hr-HR" sz="5200" dirty="0"/>
              <a:t>Pravila ponašanja </a:t>
            </a:r>
            <a:r>
              <a:rPr lang="hr-HR" sz="1600" dirty="0"/>
              <a:t>(čl. 12-22)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F106CF-7FB7-DB24-999F-A544A71E0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7632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291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B03B-F6F9-4281-BFF2-ACB11211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FF0000"/>
                </a:solidFill>
              </a:rPr>
              <a:t>Deklariranje interesa </a:t>
            </a:r>
            <a:r>
              <a:rPr lang="hr-HR"/>
              <a:t>i imovine (čl. 14) – novina i razrada čl. 9 ZSSI </a:t>
            </a:r>
            <a:endParaRPr lang="hr-H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A1E1E0-630A-4DF9-A5FC-82E3ABA57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547901"/>
              </p:ext>
            </p:extLst>
          </p:nvPr>
        </p:nvGraphicFramePr>
        <p:xfrm>
          <a:off x="914400" y="135995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697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248E3-F811-B6F5-D9C4-4EFCCC640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8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F18AF-B608-40F9-8D5C-07C7EAB5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Deklariranje interesa iz čl. 14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508C21-17AE-3623-4B81-24F2BCBB1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0030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809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24D07-1F06-432A-BD17-71037D3A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Stvarni i potencijalni sukob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6CB9-D8E7-42A4-94BC-79BD18431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algn="just"/>
            <a:r>
              <a:rPr lang="hr-HR" sz="2000" b="0" i="0" dirty="0">
                <a:effectLst/>
                <a:latin typeface="Google Sans"/>
              </a:rPr>
              <a:t>Sukob interesa postoji kada su privatni interesi dužnosnika u suprotnosti s javnim interesom, a posebice kada </a:t>
            </a:r>
            <a:r>
              <a:rPr lang="hr-H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hr-HR" sz="2000" b="0" i="0" dirty="0">
                <a:effectLst/>
                <a:latin typeface="Google Sans"/>
              </a:rPr>
              <a:t> </a:t>
            </a:r>
            <a:r>
              <a:rPr lang="hr-HR" sz="2000" b="0" dirty="0">
                <a:effectLst/>
                <a:latin typeface="Google Sans"/>
              </a:rPr>
              <a:t>privatni interes dužnosnika može utjecati na njegovu nepristranost u obavljanju javne dužnosti </a:t>
            </a:r>
            <a:r>
              <a:rPr lang="hr-HR" sz="2000" b="0" i="0" dirty="0">
                <a:effectLst/>
                <a:latin typeface="Google Sans"/>
              </a:rPr>
              <a:t>(potencijalni sukob interesa)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376726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F758C-2C48-44D3-9889-BE976DD0F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r-HR" sz="2000" dirty="0"/>
              <a:t>PITANJA? </a:t>
            </a:r>
          </a:p>
          <a:p>
            <a:endParaRPr lang="hr-HR" sz="2000" dirty="0"/>
          </a:p>
          <a:p>
            <a:pPr marL="0" indent="0" algn="ctr">
              <a:buNone/>
            </a:pPr>
            <a:r>
              <a:rPr lang="hr-HR" b="1" dirty="0"/>
              <a:t>HVALA NA PAŽNJI!</a:t>
            </a:r>
          </a:p>
          <a:p>
            <a:endParaRPr lang="hr-HR" sz="2000" dirty="0"/>
          </a:p>
          <a:p>
            <a:endParaRPr lang="hr-HR" sz="2000" dirty="0"/>
          </a:p>
          <a:p>
            <a:pPr marL="0" indent="0" algn="ctr">
              <a:buNone/>
            </a:pPr>
            <a:r>
              <a:rPr lang="hr-HR" sz="2000" dirty="0"/>
              <a:t>E-mail: vijece.kodeks@mpu.hr</a:t>
            </a:r>
          </a:p>
        </p:txBody>
      </p:sp>
    </p:spTree>
    <p:extLst>
      <p:ext uri="{BB962C8B-B14F-4D97-AF65-F5344CB8AC3E}">
        <p14:creationId xmlns:p14="http://schemas.microsoft.com/office/powerpoint/2010/main" val="1169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1B93-4A39-4797-9789-2AD2A2D0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700" b="1" dirty="0">
                <a:solidFill>
                  <a:srgbClr val="231F2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KODEKS PONAŠANJA DRŽAVNIH DUŽNOSNIKA U TIJELIMA IZVRŠNE VLASTI – ULOGA I SVRHA</a:t>
            </a:r>
            <a:b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8AF9F-EDFD-40CC-B1AB-12B5FC08C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Kodeks je uspostavio interni, preventivni i potporni sustav jačanja integriteta dužnosnika: </a:t>
            </a:r>
          </a:p>
          <a:p>
            <a:r>
              <a:rPr lang="hr-HR" dirty="0"/>
              <a:t>utvrđuje</a:t>
            </a:r>
            <a:r>
              <a:rPr lang="hr-HR" dirty="0">
                <a:solidFill>
                  <a:srgbClr val="FF0000"/>
                </a:solidFill>
              </a:rPr>
              <a:t> načela</a:t>
            </a:r>
            <a:r>
              <a:rPr lang="hr-HR" dirty="0"/>
              <a:t> ponašanja državnih dužnosnika u tijelima izvršne vlasti tijekom obnašanja dužnosti </a:t>
            </a:r>
          </a:p>
          <a:p>
            <a:r>
              <a:rPr lang="hr-HR" dirty="0"/>
              <a:t>regulira pravila ponašanja kao pojedina </a:t>
            </a:r>
            <a:r>
              <a:rPr lang="hr-HR" dirty="0">
                <a:solidFill>
                  <a:srgbClr val="FF0000"/>
                </a:solidFill>
              </a:rPr>
              <a:t>pitanja jačanja integriteta </a:t>
            </a:r>
          </a:p>
          <a:p>
            <a:r>
              <a:rPr lang="hr-HR" dirty="0"/>
              <a:t>utvrđuje</a:t>
            </a:r>
            <a:r>
              <a:rPr lang="hr-HR" dirty="0">
                <a:solidFill>
                  <a:srgbClr val="FF0000"/>
                </a:solidFill>
              </a:rPr>
              <a:t> obveze</a:t>
            </a:r>
            <a:r>
              <a:rPr lang="hr-HR" dirty="0"/>
              <a:t> dužnosnika </a:t>
            </a:r>
          </a:p>
          <a:p>
            <a:r>
              <a:rPr lang="hr-HR" dirty="0"/>
              <a:t>uspostavlja </a:t>
            </a:r>
            <a:r>
              <a:rPr lang="hr-HR" dirty="0">
                <a:solidFill>
                  <a:srgbClr val="FF0000"/>
                </a:solidFill>
              </a:rPr>
              <a:t>Vijeće</a:t>
            </a:r>
            <a:r>
              <a:rPr lang="hr-HR" dirty="0"/>
              <a:t> za provedbu Kodeksa </a:t>
            </a:r>
          </a:p>
          <a:p>
            <a:endParaRPr lang="hr-HR" dirty="0"/>
          </a:p>
          <a:p>
            <a:r>
              <a:rPr lang="hr-HR" sz="1600" u="sng" dirty="0"/>
              <a:t>ne zamjenjuje </a:t>
            </a:r>
            <a:r>
              <a:rPr lang="hr-HR" sz="1600" dirty="0"/>
              <a:t>postojeće mehanizme već ih </a:t>
            </a:r>
            <a:r>
              <a:rPr lang="hr-HR" sz="1600" dirty="0">
                <a:solidFill>
                  <a:srgbClr val="FF0000"/>
                </a:solidFill>
              </a:rPr>
              <a:t>dopunjuje</a:t>
            </a:r>
            <a:r>
              <a:rPr lang="hr-HR" sz="1600" dirty="0"/>
              <a:t> s naglaskom na </a:t>
            </a:r>
            <a:r>
              <a:rPr lang="hr-HR" sz="1600" dirty="0">
                <a:solidFill>
                  <a:srgbClr val="FF0000"/>
                </a:solidFill>
              </a:rPr>
              <a:t>prevenciju i potporu dužnosnicima </a:t>
            </a:r>
            <a:r>
              <a:rPr lang="hr-HR" sz="1600" dirty="0"/>
              <a:t>u obnašanju funkcije </a:t>
            </a:r>
          </a:p>
          <a:p>
            <a:endParaRPr lang="hr-HR" dirty="0"/>
          </a:p>
          <a:p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785D0-7DC5-45D6-A81F-C360EC048823}"/>
              </a:ext>
            </a:extLst>
          </p:cNvPr>
          <p:cNvSpPr/>
          <p:nvPr/>
        </p:nvSpPr>
        <p:spPr>
          <a:xfrm>
            <a:off x="2815166" y="5992850"/>
            <a:ext cx="6561667" cy="79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Premisa: čuvati vlastitu vjerodostojnost i dostojanstvo dužnosti koju obnaša </a:t>
            </a:r>
            <a:r>
              <a:rPr lang="hr-HR" sz="1800" i="1" dirty="0">
                <a:latin typeface="Minion Pro Cond"/>
              </a:rPr>
              <a:t>(čl.5 Kodeksa)</a:t>
            </a:r>
            <a:endParaRPr lang="hr-HR" sz="1800" i="1" dirty="0">
              <a:ea typeface="Times New Roman" panose="02020603050405020304" pitchFamily="18" charset="0"/>
            </a:endParaRPr>
          </a:p>
          <a:p>
            <a:pPr algn="ctr"/>
            <a:r>
              <a:rPr lang="hr-HR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dirty="0">
              <a:solidFill>
                <a:srgbClr val="FF0000"/>
              </a:solidFill>
            </a:endParaRP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454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D2E12-C2AA-4716-B1E9-F633708E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hr-HR" sz="4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Svrha i primjena  Kodeksa </a:t>
            </a:r>
            <a:endParaRPr lang="hr-HR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24E8F-7A7C-4838-90D3-4C60A79B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23" y="2189624"/>
            <a:ext cx="5684502" cy="4166356"/>
          </a:xfrm>
        </p:spPr>
        <p:txBody>
          <a:bodyPr anchor="t">
            <a:normAutofit fontScale="77500" lnSpcReduction="20000"/>
          </a:bodyPr>
          <a:lstStyle/>
          <a:p>
            <a:pPr algn="just"/>
            <a:r>
              <a:rPr lang="hr-H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Svrha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utvrditi </a:t>
            </a:r>
            <a:r>
              <a:rPr lang="hr-H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etička načela i načela ponašanja 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 skladu s kojima se dužnosnik </a:t>
            </a:r>
            <a:r>
              <a:rPr lang="hr-HR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 vrijeme i u vezi obnašanja dužnosti obvezan ponašati 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sukladno kojima treba postupati ili koje mogu utjecati na vjerodostojno obnašanje njegove dužnosti.</a:t>
            </a:r>
          </a:p>
          <a:p>
            <a:pPr algn="just"/>
            <a:r>
              <a:rPr lang="hr-HR" sz="1800" b="1" dirty="0">
                <a:effectLst/>
                <a:ea typeface="Times New Roman" panose="02020603050405020304" pitchFamily="18" charset="0"/>
              </a:rPr>
              <a:t>Temelj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: zakonski okvir kojim su uređena pitanja sprječavanja sukoba interesa, ostvarivanja pristupa informacijama i transparentnosti, fiskalne odgovornosti, kao i drugih propisa iz područja suzbijanja korupcije, uključujući i zakonske odredbe u odnosu na koruptivna kaznena djela</a:t>
            </a:r>
          </a:p>
          <a:p>
            <a:pPr algn="just"/>
            <a:r>
              <a:rPr lang="hr-HR" sz="1800" i="1" dirty="0">
                <a:ea typeface="Times New Roman" panose="02020603050405020304" pitchFamily="18" charset="0"/>
              </a:rPr>
              <a:t>Etično ponašanje dužnosnika uključuje i informiranost i poštivanje pravnog okvira (načela i pravila)</a:t>
            </a:r>
            <a:endParaRPr lang="hr-HR" sz="18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b="1" dirty="0">
                <a:effectLst/>
                <a:ea typeface="Times New Roman" panose="02020603050405020304" pitchFamily="18" charset="0"/>
              </a:rPr>
              <a:t>Primjena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: na dužnosnike u tijelima izvršne vlasti – vodeće funkcije</a:t>
            </a:r>
          </a:p>
          <a:p>
            <a:pPr lvl="1" algn="just"/>
            <a:r>
              <a:rPr lang="hr-HR" sz="1800" dirty="0">
                <a:effectLst/>
                <a:ea typeface="Times New Roman" panose="02020603050405020304" pitchFamily="18" charset="0"/>
              </a:rPr>
              <a:t>Vlada: predsjednik i članovi Vlade, predstojnik Ureda predsjednika Vlade i zamjenik predstojnika, glavni tajnik Vlade i zamjenik, glasnogovornik Vlade </a:t>
            </a:r>
          </a:p>
          <a:p>
            <a:pPr lvl="1" algn="just"/>
            <a:r>
              <a:rPr lang="hr-HR" sz="1800" dirty="0">
                <a:effectLst/>
                <a:ea typeface="Times New Roman" panose="02020603050405020304" pitchFamily="18" charset="0"/>
              </a:rPr>
              <a:t>čelnici </a:t>
            </a:r>
            <a:r>
              <a:rPr lang="hr-HR" sz="1800" dirty="0">
                <a:ea typeface="Times New Roman" panose="02020603050405020304" pitchFamily="18" charset="0"/>
              </a:rPr>
              <a:t>državnih upravnih organizacija i državni tajnici u ministarstvima </a:t>
            </a:r>
          </a:p>
          <a:p>
            <a:pPr lvl="1" algn="just"/>
            <a:r>
              <a:rPr lang="hr-HR" sz="1800" dirty="0">
                <a:ea typeface="Times New Roman" panose="02020603050405020304" pitchFamily="18" charset="0"/>
              </a:rPr>
              <a:t>vodeće pozicije u pojedinim tijelima državne uprave </a:t>
            </a:r>
            <a:r>
              <a:rPr lang="hr-H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hr-HR" sz="1800" dirty="0">
                <a:ea typeface="Times New Roman" panose="02020603050405020304" pitchFamily="18" charset="0"/>
              </a:rPr>
              <a:t>  MUP - Glavni ravnatelj policije, MF - glavni državni rizničar, ravnatelj Porezne uprave, ravnatelj Carinske uprave </a:t>
            </a:r>
          </a:p>
          <a:p>
            <a:pPr lvl="1" algn="just"/>
            <a:r>
              <a:rPr lang="hr-HR" sz="1800" dirty="0">
                <a:effectLst/>
                <a:ea typeface="Times New Roman" panose="02020603050405020304" pitchFamily="18" charset="0"/>
              </a:rPr>
              <a:t>druge državne dužnosnike u izvršnoj vlasti (Vlada i državna uprava) koje imenuje Vlada </a:t>
            </a:r>
          </a:p>
          <a:p>
            <a:endParaRPr lang="hr-H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n arrow pointing right">
            <a:extLst>
              <a:ext uri="{FF2B5EF4-FFF2-40B4-BE49-F238E27FC236}">
                <a16:creationId xmlns:a16="http://schemas.microsoft.com/office/drawing/2014/main" id="{5748140B-4FB2-1127-8CAE-0FB152427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7075967" y="2271980"/>
            <a:ext cx="4170530" cy="23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0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An arrow pointing right">
            <a:extLst>
              <a:ext uri="{FF2B5EF4-FFF2-40B4-BE49-F238E27FC236}">
                <a16:creationId xmlns:a16="http://schemas.microsoft.com/office/drawing/2014/main" id="{3C4D5F72-D3DA-F200-F9BF-17D5A7484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09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20560A6-0D6F-747D-D852-BEF1D018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207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hr-HR" sz="4800" dirty="0">
                <a:solidFill>
                  <a:srgbClr val="FFFFFF"/>
                </a:solidFill>
              </a:rPr>
              <a:t>DIO I. </a:t>
            </a:r>
            <a:br>
              <a:rPr lang="hr-HR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OBVEZE DUŽNOSNIKA I ULOGA VIJEĆA</a:t>
            </a:r>
            <a:r>
              <a:rPr lang="hr-HR" sz="4800" dirty="0">
                <a:solidFill>
                  <a:srgbClr val="FFFFFF"/>
                </a:solidFill>
              </a:rPr>
              <a:t> ZA PROVEDBU KODEKSA 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0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98D8BB1-9718-7538-DCDA-807E4771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OBVEZE DRŽAVNIH DUŽNOSNIKA NA KOJE SE PRIMJENJUJE KODEKS 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22C721-5B40-2521-6C60-9A286D8AF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algn="just"/>
            <a:r>
              <a:rPr lang="hr-HR" sz="1900" dirty="0"/>
              <a:t>Uz poštivanje relevantnih zakonskih odredbi, u odnosu na Kodeks obveze dužnosnika u obnašanju dužnosti: </a:t>
            </a:r>
          </a:p>
          <a:p>
            <a:pPr lvl="1" algn="just"/>
            <a:r>
              <a:rPr lang="hr-HR" sz="1500" dirty="0"/>
              <a:t>Poštivanje </a:t>
            </a:r>
            <a:r>
              <a:rPr lang="hr-HR" sz="1500" b="1" dirty="0"/>
              <a:t>etičkih načela Kodeksa </a:t>
            </a:r>
            <a:r>
              <a:rPr lang="hr-HR" sz="1500" dirty="0"/>
              <a:t>(čl. 5-11)</a:t>
            </a:r>
          </a:p>
          <a:p>
            <a:pPr lvl="1" algn="just"/>
            <a:r>
              <a:rPr lang="hr-HR" sz="1500" dirty="0"/>
              <a:t>Primjena </a:t>
            </a:r>
            <a:r>
              <a:rPr lang="hr-HR" sz="1500" b="1" dirty="0"/>
              <a:t>pravila ponašanja </a:t>
            </a:r>
            <a:r>
              <a:rPr lang="hr-HR" sz="1500" dirty="0"/>
              <a:t>(pravila integriteta) Kodeksa i zakonskog okvira iz kojeg se većinom izvode pravila (čl. 12-22)</a:t>
            </a:r>
          </a:p>
          <a:p>
            <a:pPr algn="just"/>
            <a:endParaRPr lang="hr-HR" sz="1900" dirty="0"/>
          </a:p>
          <a:p>
            <a:pPr algn="just"/>
            <a:r>
              <a:rPr lang="hr-HR" sz="1900" dirty="0"/>
              <a:t>Obveze u vezi primjene Kodeksa: </a:t>
            </a:r>
          </a:p>
          <a:p>
            <a:pPr lvl="1" algn="just"/>
            <a:r>
              <a:rPr lang="hr-HR" sz="1500" dirty="0"/>
              <a:t>Upoznavanje sa sadržajem Kodeksa </a:t>
            </a:r>
            <a:r>
              <a:rPr lang="hr-HR" sz="1500" b="1" dirty="0"/>
              <a:t>(informiranje) </a:t>
            </a:r>
            <a:r>
              <a:rPr lang="hr-HR" sz="1500" dirty="0"/>
              <a:t>– 15 dana od stupanja na dužnost – potpisana Izjava dostavlja se Vijeću (čl. 12/1)</a:t>
            </a:r>
          </a:p>
          <a:p>
            <a:pPr lvl="1" algn="just"/>
            <a:r>
              <a:rPr lang="hr-HR" sz="1500" dirty="0"/>
              <a:t>Sustavno informiranje i educiranje </a:t>
            </a:r>
            <a:r>
              <a:rPr lang="hr-HR" sz="1500" b="1" dirty="0"/>
              <a:t>(edukacija) </a:t>
            </a:r>
            <a:r>
              <a:rPr lang="hr-HR" sz="1500" dirty="0"/>
              <a:t>u području suzbijanja korupcije (</a:t>
            </a:r>
            <a:r>
              <a:rPr lang="hr-HR" sz="1500" i="1" dirty="0"/>
              <a:t>sprječavanja sukoba interesa, prava na pristup informacijama, fiskalne odgovornosti, kaznene odgovornosti, zaštite prijavitelja nepravilnosti (zviždača) i dr.) </a:t>
            </a:r>
            <a:r>
              <a:rPr lang="hr-HR" sz="1500" dirty="0"/>
              <a:t>– 60 dana od stupanja na dužnost (čl. 12/2)</a:t>
            </a:r>
            <a:r>
              <a:rPr lang="hr-HR" sz="1500" i="1" dirty="0"/>
              <a:t> </a:t>
            </a:r>
          </a:p>
          <a:p>
            <a:pPr lvl="1" algn="just"/>
            <a:r>
              <a:rPr lang="hr-HR" sz="1500" dirty="0"/>
              <a:t>Kontinuirano upoznavanje s pitanjima iz Kodeksa i zakonskog okvira </a:t>
            </a:r>
            <a:r>
              <a:rPr lang="hr-HR" sz="1500" b="1" dirty="0"/>
              <a:t>(kontinuirano informiranje i edukacija) </a:t>
            </a:r>
            <a:r>
              <a:rPr lang="hr-HR" sz="1500" dirty="0"/>
              <a:t>(čl. 12/3)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2382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07C205-E1F2-52E7-216B-60FA9B39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hr-HR" sz="3200">
                <a:solidFill>
                  <a:srgbClr val="FFFFFF"/>
                </a:solidFill>
              </a:rPr>
              <a:t>Vijeće za primjenu Kodeksa 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D4372B-A4E5-6E81-EF1C-00547C611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 fontScale="92500"/>
          </a:bodyPr>
          <a:lstStyle/>
          <a:p>
            <a:r>
              <a:rPr lang="hr-HR" sz="2000" dirty="0"/>
              <a:t>Preventivno i savjetodavno tijelo – potpora dužnosnicima </a:t>
            </a:r>
          </a:p>
          <a:p>
            <a:r>
              <a:rPr lang="hr-HR" sz="2000" dirty="0"/>
              <a:t>Ne zaprima zahtjeve ili predstavke javnosti već služi kao podrška dužnosnicima za vjerodostojno i zakonito obnašanje dužnosti – savjetovanje i informiranje, osiguravanje edukacija, povjerljivo savjetovanje</a:t>
            </a:r>
          </a:p>
          <a:p>
            <a:r>
              <a:rPr lang="hr-HR" sz="2000" dirty="0"/>
              <a:t>5 članova (2 dužnosnici, 1 rukovodeći državni službenik, 2 vanjska stručnjaka) – siječanj 2023.</a:t>
            </a:r>
            <a:endParaRPr lang="en-US" sz="20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1419892-74FC-44A6-8901-10504B4E0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 fontScale="92500"/>
          </a:bodyPr>
          <a:lstStyle/>
          <a:p>
            <a:r>
              <a:rPr lang="hr-HR" sz="1400" b="1" dirty="0"/>
              <a:t>Odnos Vijeća i dužnosnika </a:t>
            </a:r>
          </a:p>
          <a:p>
            <a:r>
              <a:rPr lang="hr-HR" sz="1400" dirty="0"/>
              <a:t>Dužnosnik može: </a:t>
            </a:r>
          </a:p>
          <a:p>
            <a:r>
              <a:rPr lang="hr-HR" sz="1400" dirty="0"/>
              <a:t>Tražiti mišljenje o usklađenosti postupanja s Kodeksom, učinjeno, namjeravano, propušteno(čl. 29) – u roku 30 dana odgovor</a:t>
            </a:r>
          </a:p>
          <a:p>
            <a:r>
              <a:rPr lang="hr-HR" sz="1400" dirty="0"/>
              <a:t>Tražiti povjerljiv savjet (čl. 31) – u odnosu na  situacije koje se tiču primjene Kodeksa, a osobito u vezi primjene načela i pravila te postupanja u osjetljivim situacijama.</a:t>
            </a:r>
          </a:p>
          <a:p>
            <a:endParaRPr lang="hr-HR" sz="1400" dirty="0"/>
          </a:p>
          <a:p>
            <a:r>
              <a:rPr lang="hr-HR" sz="1400" dirty="0"/>
              <a:t>Dužnosnik mora:</a:t>
            </a:r>
          </a:p>
          <a:p>
            <a:r>
              <a:rPr lang="hr-HR" sz="1400" dirty="0"/>
              <a:t>Podnijeti izjavu o upoznavanju s Kodeksom (čl. 12)</a:t>
            </a:r>
          </a:p>
          <a:p>
            <a:r>
              <a:rPr lang="hr-HR" sz="1400" dirty="0"/>
              <a:t>Educirati se i informirati kroz predložene edukacije i smjernice te informacije o promjenama u zakonodavstvu (čl. 12, 30 i 33)</a:t>
            </a:r>
          </a:p>
          <a:p>
            <a:r>
              <a:rPr lang="hr-HR" sz="1400" dirty="0"/>
              <a:t>Osigurati točnost podataka u popisu dužnosnika (čl. 32).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1127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CD3C8-97C6-4B95-9D07-12D4590A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/>
              <a:t>Vijeće </a:t>
            </a:r>
            <a:endParaRPr lang="hr-H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133B17-7EC9-4EAE-9DF4-CC43CECD7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2327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36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F1059F6-1EED-E56A-F8B0-06B041D9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Vijeće za provedbu Kodeksa </a:t>
            </a:r>
            <a:endParaRPr lang="en-US" dirty="0"/>
          </a:p>
        </p:txBody>
      </p:sp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FE1D8495-4D8E-105F-FEDC-E8B081F80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0412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167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458</TotalTime>
  <Words>2423</Words>
  <Application>Microsoft Office PowerPoint</Application>
  <PresentationFormat>Widescreen</PresentationFormat>
  <Paragraphs>185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Google Sans</vt:lpstr>
      <vt:lpstr>Minion Pro Cond</vt:lpstr>
      <vt:lpstr>Times New Roman</vt:lpstr>
      <vt:lpstr>Tema sustava Office</vt:lpstr>
      <vt:lpstr>  PRIMJENA KODEKSA PONAŠANJA DRŽAVNIH DUŽNOSNIKA U TIJELIMA IZVRŠNE VLASTI I NJIHOVE OBVEZE  </vt:lpstr>
      <vt:lpstr>Sadržaj </vt:lpstr>
      <vt:lpstr>KODEKS PONAŠANJA DRŽAVNIH DUŽNOSNIKA U TIJELIMA IZVRŠNE VLASTI – ULOGA I SVRHA </vt:lpstr>
      <vt:lpstr>Svrha i primjena  Kodeksa </vt:lpstr>
      <vt:lpstr>DIO I.  OBVEZE DUŽNOSNIKA I ULOGA VIJEĆA ZA PROVEDBU KODEKSA   </vt:lpstr>
      <vt:lpstr>OBVEZE DRŽAVNIH DUŽNOSNIKA NA KOJE SE PRIMJENJUJE KODEKS </vt:lpstr>
      <vt:lpstr>Vijeće za primjenu Kodeksa </vt:lpstr>
      <vt:lpstr>Vijeće </vt:lpstr>
      <vt:lpstr>Vijeće za provedbu Kodeksa </vt:lpstr>
      <vt:lpstr>Edukacije i informiranje državnih dužnosnika</vt:lpstr>
      <vt:lpstr>EDUKACIJE - TEME </vt:lpstr>
      <vt:lpstr>Odnos Kodeksa i Zakona o sprječavanju sukoba interesa / Vijeća i POSI </vt:lpstr>
      <vt:lpstr>DIO II. ETIČKA NAČELA I PRAVILA PONAŠANJA IZ KODEKSA</vt:lpstr>
      <vt:lpstr>ETIČKA NAČELA (čl. 5) </vt:lpstr>
      <vt:lpstr>ETIČKA NAČELA</vt:lpstr>
      <vt:lpstr>Načelo zaštite javnog interesa i očuvanja povjerenja građana (čl. 7) </vt:lpstr>
      <vt:lpstr>Načelo javnosti i transparentnosti (čl. 8) </vt:lpstr>
      <vt:lpstr>Načelo uzornog ponašanja (čl. 9) </vt:lpstr>
      <vt:lpstr>Načelo odgovornosti za rezultate (čl. 10)  </vt:lpstr>
      <vt:lpstr>Načelo racionalnog korištenja javnih resursa (čl. 11)   </vt:lpstr>
      <vt:lpstr>Pravila ponašanja (čl. 12-22) </vt:lpstr>
      <vt:lpstr>Deklariranje interesa i imovine (čl. 14) – novina i razrada čl. 9 ZSSI </vt:lpstr>
      <vt:lpstr>Deklariranje interesa iz čl. 14 </vt:lpstr>
      <vt:lpstr>Stvarni i potencijalni sukob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KODEKS PONAŠANJA DRŽAVNIH DUŽNOSNIKA U TIJELIMA IZVRŠNE VLASTI Zlouporaba položaja i ovlasti i trgovanje utjecajem</dc:title>
  <dc:creator>Sunčana Roksandić</dc:creator>
  <cp:lastModifiedBy>Sunčana Roksandić</cp:lastModifiedBy>
  <cp:revision>45</cp:revision>
  <cp:lastPrinted>2023-06-30T12:49:41Z</cp:lastPrinted>
  <dcterms:created xsi:type="dcterms:W3CDTF">2023-06-29T15:09:45Z</dcterms:created>
  <dcterms:modified xsi:type="dcterms:W3CDTF">2023-07-06T16:19:21Z</dcterms:modified>
</cp:coreProperties>
</file>